
<file path=[Content_Types].xml><?xml version="1.0" encoding="utf-8"?>
<Types xmlns="http://schemas.openxmlformats.org/package/2006/content-types">
  <Default Extension="2q==" ContentType="image/2q=="/>
  <Default Extension="9k=" ContentType="image/9k=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z" ContentType="image/z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63" r:id="rId4"/>
    <p:sldId id="265" r:id="rId5"/>
    <p:sldId id="267" r:id="rId6"/>
    <p:sldId id="269" r:id="rId7"/>
    <p:sldId id="271" r:id="rId8"/>
    <p:sldId id="273" r:id="rId9"/>
    <p:sldId id="275" r:id="rId10"/>
    <p:sldId id="276" r:id="rId11"/>
  </p:sldIdLst>
  <p:sldSz cx="24387175" cy="13716000"/>
  <p:notesSz cx="13716000" cy="2438717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s" id="{A38E078A-324B-CCB9-8DF8-0BC10AF4EBD7}">
          <p14:sldIdLst>
            <p14:sldId id="256"/>
            <p14:sldId id="261"/>
            <p14:sldId id="263"/>
            <p14:sldId id="265"/>
            <p14:sldId id="267"/>
            <p14:sldId id="269"/>
            <p14:sldId id="271"/>
            <p14:sldId id="273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25" d="100"/>
          <a:sy n="25" d="100"/>
        </p:scale>
        <p:origin x="1906" y="7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9k=>
</file>

<file path=ppt/media/image11.z>
</file>

<file path=ppt/media/image12.9k=>
</file>

<file path=ppt/media/image13.z>
</file>

<file path=ppt/media/image14.9k=>
</file>

<file path=ppt/media/image15.9k=>
</file>

<file path=ppt/media/image16.jpg>
</file>

<file path=ppt/media/image2.png>
</file>

<file path=ppt/media/image3.png>
</file>

<file path=ppt/media/image4.svg>
</file>

<file path=ppt/media/image5.jpg>
</file>

<file path=ppt/media/image6.png>
</file>

<file path=ppt/media/image7.svg>
</file>

<file path=ppt/media/image8.2q==>
</file>

<file path=ppt/media/image9.z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0556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1591056" y="1792224"/>
            <a:ext cx="21278088" cy="4663440"/>
          </a:xfrm>
          <a:prstGeom prst="rect">
            <a:avLst/>
          </a:prstGeom>
          <a:noFill/>
          <a:ln/>
        </p:spPr>
        <p:txBody>
          <a:bodyPr wrap="square" rtlCol="0"/>
          <a:lstStyle>
            <a:lvl1pPr marL="0" indent="0" algn="l">
              <a:lnSpc>
                <a:spcPts val="18200"/>
              </a:lnSpc>
              <a:buNone/>
              <a:defRPr lang="en-US" sz="19000" kern="0" spc="-9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defRPr>
            </a:lvl1pPr>
          </a:lstStyle>
          <a:p>
            <a:pPr marL="0" indent="0" algn="l">
              <a:lnSpc>
                <a:spcPts val="18200"/>
              </a:lnSpc>
              <a:buNone/>
            </a:pPr>
            <a:r>
              <a:rPr lang="en-US" sz="19000" kern="0" spc="-9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Placeholder</a:t>
            </a:r>
            <a:endParaRPr lang="en-US" sz="1900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1572768" y="1335024"/>
            <a:ext cx="18290286" cy="1572768"/>
          </a:xfrm>
          <a:prstGeom prst="rect">
            <a:avLst/>
          </a:prstGeom>
          <a:noFill/>
          <a:ln/>
        </p:spPr>
        <p:txBody>
          <a:bodyPr wrap="square" rtlCol="0"/>
          <a:lstStyle>
            <a:lvl1pPr marL="0" indent="0" algn="l">
              <a:buNone/>
              <a:defRPr lang="en-US" sz="9600" kern="0" spc="-48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defRPr>
            </a:lvl1pPr>
          </a:lstStyle>
          <a:p>
            <a:pPr marL="0" indent="0" algn="l">
              <a:buNone/>
            </a:pPr>
            <a:r>
              <a:rPr lang="en-US" sz="9600" kern="0" spc="-48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Placeholder</a:t>
            </a:r>
            <a:endParaRPr lang="en-US" sz="960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1572768" y="1335024"/>
            <a:ext cx="18290286" cy="1572768"/>
          </a:xfrm>
          <a:prstGeom prst="rect">
            <a:avLst/>
          </a:prstGeom>
          <a:noFill/>
          <a:ln/>
        </p:spPr>
        <p:txBody>
          <a:bodyPr wrap="square" rtlCol="0"/>
          <a:lstStyle>
            <a:lvl1pPr marL="0" indent="0" algn="l">
              <a:buNone/>
              <a:defRPr lang="en-US" sz="9600" kern="0" spc="-48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defRPr>
            </a:lvl1pPr>
          </a:lstStyle>
          <a:p>
            <a:pPr marL="0" indent="0" algn="l">
              <a:buNone/>
            </a:pPr>
            <a:r>
              <a:rPr lang="en-US" sz="9600" kern="0" spc="-48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Placeholder</a:t>
            </a:r>
            <a:endParaRPr lang="en-US" sz="960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73352" y="5687568"/>
            <a:ext cx="18288000" cy="1563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600" kern="0" spc="-48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Thanks for watching!</a:t>
            </a:r>
            <a:endParaRPr lang="en-US" sz="9600" dirty="0"/>
          </a:p>
        </p:txBody>
      </p:sp>
      <p:pic>
        <p:nvPicPr>
          <p:cNvPr id="3" name="Image 0" descr="/pptIcons/MailOutlined.sv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28800" y="7232904"/>
            <a:ext cx="438912" cy="438912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5.jp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commons.wikimedia.org/wiki/file:beach_pano.jpg" TargetMode="External"/><Relationship Id="rId9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2q==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z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9k=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z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9k=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z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9k=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9k=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5D699EE-72CD-A715-8C27-E1D256192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24387175" cy="13716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176F75-67A5-06FC-1F90-C67712C451CE}"/>
              </a:ext>
            </a:extLst>
          </p:cNvPr>
          <p:cNvSpPr txBox="1"/>
          <p:nvPr/>
        </p:nvSpPr>
        <p:spPr>
          <a:xfrm>
            <a:off x="0" y="13716000"/>
            <a:ext cx="243871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solidFill>
                  <a:srgbClr val="7030A0"/>
                </a:solidFill>
                <a:hlinkClick r:id="rId4" tooltip="http://commons.wikimedia.org/wiki/file:beach_pano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IN" sz="900">
                <a:solidFill>
                  <a:srgbClr val="7030A0"/>
                </a:solidFill>
              </a:rPr>
              <a:t> by Unknown Author is licensed under </a:t>
            </a:r>
            <a:r>
              <a:rPr lang="en-IN" sz="900">
                <a:solidFill>
                  <a:srgbClr val="7030A0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IN" sz="900">
              <a:solidFill>
                <a:srgbClr val="7030A0"/>
              </a:solidFill>
            </a:endParaRPr>
          </a:p>
        </p:txBody>
      </p:sp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1591056" y="1792224"/>
            <a:ext cx="21278088" cy="4663440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marL="0" indent="0" algn="l">
              <a:lnSpc>
                <a:spcPts val="18200"/>
              </a:lnSpc>
              <a:buNone/>
            </a:pPr>
            <a:r>
              <a:rPr lang="en-US" sz="19000" kern="0" spc="-950" dirty="0">
                <a:solidFill>
                  <a:schemeClr val="accent4">
                    <a:lumMod val="60000"/>
                    <a:lumOff val="40000"/>
                  </a:schemeClr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Overview of Library Management Data</a:t>
            </a:r>
            <a:endParaRPr lang="en-US" sz="19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Image 0" descr="/pptIcons/MailOutlined.sv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28800" y="11146536"/>
            <a:ext cx="438912" cy="4389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14016" y="11146536"/>
            <a:ext cx="18290286" cy="4389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3500"/>
              </a:lnSpc>
              <a:spcAft>
                <a:spcPts val="500"/>
              </a:spcAft>
              <a:buNone/>
            </a:pPr>
            <a:r>
              <a:rPr lang="en-US" sz="2400" dirty="0">
                <a:solidFill>
                  <a:srgbClr val="703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kaushikmaji44@gmail.com</a:t>
            </a:r>
            <a:endParaRPr lang="en-US" sz="2400" dirty="0">
              <a:solidFill>
                <a:srgbClr val="7030A0"/>
              </a:solidFill>
            </a:endParaRPr>
          </a:p>
        </p:txBody>
      </p:sp>
      <p:pic>
        <p:nvPicPr>
          <p:cNvPr id="5" name="Image 1" descr="/pptIcons/ProfileOutlined.sv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828800" y="11759184"/>
            <a:ext cx="438912" cy="43891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414016" y="11768328"/>
            <a:ext cx="18290286" cy="4389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lnSpc>
                <a:spcPts val="3500"/>
              </a:lnSpc>
              <a:spcAft>
                <a:spcPts val="500"/>
              </a:spcAft>
              <a:buNone/>
            </a:pPr>
            <a:r>
              <a:rPr lang="en-US" sz="2400" dirty="0">
                <a:solidFill>
                  <a:srgbClr val="7030A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Kaushik Maji</a:t>
            </a:r>
            <a:endParaRPr lang="en-US" sz="2400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15206-B13E-DCE8-59AF-DDD8F522022C}"/>
              </a:ext>
            </a:extLst>
          </p:cNvPr>
          <p:cNvSpPr>
            <a:spLocks noGrp="1"/>
          </p:cNvSpPr>
          <p:nvPr>
            <p:ph type="title" idx="100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 descr="Young girl reading a book">
            <a:extLst>
              <a:ext uri="{FF2B5EF4-FFF2-40B4-BE49-F238E27FC236}">
                <a16:creationId xmlns:a16="http://schemas.microsoft.com/office/drawing/2014/main" id="{11BD4AB3-2DC1-2EDE-4820-1716A5A5C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7175" cy="1498507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2C0529E-7CB6-8FDB-665C-A85F8DBB9278}"/>
              </a:ext>
            </a:extLst>
          </p:cNvPr>
          <p:cNvSpPr/>
          <p:nvPr/>
        </p:nvSpPr>
        <p:spPr>
          <a:xfrm>
            <a:off x="9052561" y="1550015"/>
            <a:ext cx="14386560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380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</a:rPr>
              <a:t>THANK YOU </a:t>
            </a:r>
            <a:endParaRPr lang="en-US" sz="13800" b="0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4311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marL="0" indent="0" algn="l">
              <a:buNone/>
            </a:pPr>
            <a:r>
              <a:rPr lang="en-US" sz="9600" kern="0" spc="-48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Employee Position Distribution by Branch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Employee Distribution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Branch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B001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has the most diverse roles with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 Assistants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Role Presence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Clerks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are in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 branches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while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Librarians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are only in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B001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Management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Managers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are present in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B003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B005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</p:txBody>
      </p:sp>
      <p:pic>
        <p:nvPicPr>
          <p:cNvPr id="4" name="Image 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3282" y="5017490"/>
            <a:ext cx="17701944" cy="843725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marL="0" indent="0" algn="l">
              <a:buNone/>
            </a:pPr>
            <a:r>
              <a:rPr lang="en-US" sz="9600" kern="0" spc="-48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does the average salary vary by employee position?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Average Salaries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Librarians earn the highest at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55,000.0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while Assistants earn the lowest at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47,500.0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Salary Variation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Significant differences exist among positions.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Visualization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A bar chart effectively illustrates these salary disparities.</a:t>
            </a:r>
            <a:endParaRPr lang="en-US" sz="3600" dirty="0"/>
          </a:p>
        </p:txBody>
      </p:sp>
      <p:pic>
        <p:nvPicPr>
          <p:cNvPr id="4" name="Image 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048" y="5707955"/>
            <a:ext cx="14081667" cy="70408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marL="0" indent="0" algn="l">
              <a:buNone/>
            </a:pPr>
            <a:r>
              <a:rPr lang="en-US" sz="9600" kern="0" spc="-48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Branch Location and Employee Count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Branch IDs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B001 to B005;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Employee Count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1-5 per branch.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Highest Employees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123 Main St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(5 employees);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Lowest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456 Elm St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789 Oak St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567 Pine St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(1 employee each).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No clear correlation between employee distribution and branch location; influenced by other factors.</a:t>
            </a:r>
            <a:endParaRPr lang="en-US" sz="3600" dirty="0"/>
          </a:p>
        </p:txBody>
      </p:sp>
      <p:pic>
        <p:nvPicPr>
          <p:cNvPr id="4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AABAAMBAQEBAQAAAAAAAAAAAAQGCAcJBQMC/8QARxABAAAFAQMLAwIEBAMGBgMAAAECAwQFBgcRdAgSEyE1N1SUsrPTMXa0FCIYQVFVFRYj1DJCYSQzU3HR0hdDUlaBk2N1kf/EABwBAQACAgMBAAAAAAAAAAAAAAABBwIEAwUIBv/EADoRAQABAgQFAgUCBAQGAwAAAAABAhEDMkFxBAc1c7IFBhITITHCUZIWF1PRFCJSYVSRo7HB4mSB0v/aAAwDAQACEQMRAD8A9UwAAAAAAAAAAAAAAAAAAAAAAAAAAAAAAAAAAAAAAAAAAAAAAAAAAAAAAAAAAAAAAAAAAAAAAAAAAAAAAAAAAAAAAAAAAAAAAAAAAAAAAAAAAAAAAAAAAAAAAAAAAARcnlMdhcfXyuXvqNnZ20kalavWnhLJJL/WMYqHHlD7GYRjCOurXq//AIK3/sVLlh161LZbZU6VSaWWtmqElSEI9U0vQ1pt0f8Apvllj/8AiDGSyPavsvhfXOB/xfE4lUTMzERTbTeJcOJizRNob6/iI2Mf/fVr5ev/AOw/iI2Mf/fVr5ev/wCxgUfS/wAs/TP6uJ/zp/8Ay4/n1PSvTWqtO6wxsuY0zmLbI2k00ZOkozb+bND6yzQj1yx+nVGEI9cH1WVuRVXrf4jqq26Wboo0bWpzN/VzudUhv3f13OkbXdsea0nrXFbPNMUalve3mNq5i6yUdKZPUMlChLUhSkpwtMfzakZp54zf6k9SSWWEn0njNCEKs9w+lU+i+o4nBUVfFFNrTP3+sRP1/wCbYoq+Km7sIz3ZbbdsGepbN8NaaWxenM3rC8zFhkJ87ib6nLShZU4zSXdG1qTUa0JKsIQnhSqRlm5s0JefCMOdH595ts254rSOstZZO20PJabN83Pi8rSksruM+bpU6lOapWt49P8A9hj0NWXmyTwud88I74ywdKyaUQ7nM4ezyVnh7vK2dC/yMKkbO1qV5Za1xCnCEakackY86fmwjCMd0I7oR63Jq2tttGq9pettFaCraOxeP0xa42va32Wx1zeVLmrc281SNCenSuaPNhvhCPSwjHmw6uZPGPOlpdptLk2ga32G7SL7G/4fPXxup6t5a06nSwo1aNCWStLJNGEOdLzqc3Njuhvhu+gNMjgP/wAZdq2O2d4fbtm7bS3+UcrUsripgKFlcQyVpYXdWSnSq/ro140qtWWFSnUmp/ppIR/dLCffCE0Z15tu1lY6f1Hh6uKxEddWGr5NLYy15lSFrXhczyz2lzPLz4zxl/Sz9JPCE0N8aVSEOb9IB3AZpyPKV2gXeRymU0fpS8yeNw+cqYeGFoaHzd3cZKnQuOgr16eUoy/o6Ed8J5pac0lSEIU901SWaaMJP11jykNe0s1qv/IemLq+t9IZCONlxUuiM3k62brUoSTV5aeQtJf01nH90ZJITy1uuWE0/NhNCEA0iPxsria7s6F1NQqUI1qUtSNKrDdPTjGG/mzQ/lGH0i5loLWu0naNe3OrcbNpvF6OtcteYylYXNnXr5G8pW1eehVuf1MtaWnQjGeSaMtLoam+EsN88Of+wOpjP9xtn2rS7NLzlAUbXS8ujbTpb2XT9SyrxydXG06kZJq366FfopKsZZY1YUv00YQhupxn3x58LnjtqOYyGQ2nUadrY/p9HULevjJujnhNVhUsIXP+t+7r/dHd+3m9X/XrB00Z/wBN7Ydruvc1orTmm4aQxdXUmgLfVt7e32PurmW2uJ6sks0lKhJcU4z0487dCE1WWMu/nc6fdzI1bUG07a5rvT2yXOYLUuI01kLvXFfT2YpUrC6r21zdW/6ulNNuluqU09rNGhNN0E8YzRjGSPPhzP3Bqkfnby3EtvSlu6tOpXhJLCrPTkjJJNPu64yyxjNGWEY/SEYx3f1j9X6AAAAAAAAAAAAAAAAAAAAAAAAAAAAAAAAAAAAAAAAAAAAAAAAAAAAAAAAAAAAAAAAAAAAAAAAAAAAAAAAAAAAAAAAAAAAAAAAAAAAAAAAAAAAAAAAAAAAAAAAAAAAAAAAAAAAAAAAAAAAAAAAAAAAAAAAAAAAAAAAAAAAAAAAAAAAAAAAAAAAAAAAAAAAAAAAAAAAAAAAAAAAAAAAAAAAAAAAAAAAAAAAAAAAAAAAAAAAAAAAAAAAAAAAA5BypdKZzVezGFLA2NS8rY7IUr6rRpS86pNSlp1JJoyyw64xh0kI7ofyhFiiOJysIxhHG3UIw+sOhm/8AR6bD7n2772xPQeE/wnyYri8zE3t9/wD6m7irwvjm93mT/hWU/tt1/wDpm/8AQ/wrKf226/8A0zf+j02HffzQr/4WP3/+rD5H+7NnI70hqDEW+e1JlcdWtLPIS0KFpGtJGSatzIzxmmlhH6yw3whv+kY7/wCkXXta7LrDV+exmrrDUuc0zqLE0atpQyuHnodLNa1d0alvUp3NKtRqSRmlkm/dTjNLNLCMsZevfdRXnrXqlfrXHV8biU/DNVvpGkRERH/ZzU0/DFlMn2W4m4zOkdQ5DO5u+yOjprypbXFzcSTzXdS6p8yrPX/Zu/nGMstPo5JfpLLCWEJYQMvsR0pmtJ610bdZDLSWWu76rkMjUp1acKtKpUlpyzQoxjTjCWXdSl3c6E0euPX/AE6EOrZOAWmyvUWf23bT7ylqnWekbC+scJaUb7FS0ZKeQpS2tSWrJLNc0KsnOkjGG+pShLUljHdzofR0W02MaIxt/oy7xVtcWVvoSzurDF2VOpCahNRuKUtOeFXnyzTzx3S79/OhGMYxjNzt69AOW4zk+6dxlOwwn+bdT3WkcTd073H6UuK9tNjrapTn6SjLCeFCF1PTp1N00tOpXmkhGWWHNjLLLCHxsVpCjrPlHXO06hh8xY4vTmLlx0Z76yrWdPI5WE1aSFanTrSSzVJaNCrUkhWhvkm6fdLNNzI7u1gOeWOxmxwuob/Lab1zqvDYzLZGbLZDA2dxbwsbi6njCapUhPPRmuaPPmhCaaWjWpyxjv6v3Tb1bYzY0tUZXUmnNc6q07R1BcSXeaxeMuLeFrf15ZYSTVYxq0Z61CeeSEss01vVpRjzZY74TQ5zoYCi3u2TSGOylbDV8Rrmevb1o2809HQmcr0IzQju3y15LSanPLv/AOeWaMsYde/d1vzwmyKz01qO6zOmtaamxeJv8jPlrrTtCpbf4dUuqkedUnhGehG5pwnn/fNTp1pZIzRm3y7ppoRvwDlkOT1puSnVwdLVmpqejq97G/qaRlrW3+GTVJqnSzSc6ND9VClGr++NGFeFPfGMvN5kYyJOqNheI1FqLN6hsdaap09/mexpY/OWeIr21OhkadOSeSSaeNShPUpVISTxk59GenNuhL19TpQChaP2M6X0VmMFm8Vf5SrX09pelpO1luKtOaSezpzyzwnnhLJCMau+WG+MIwl3b/2vl1eT5pWGkbHSmO1DqDHT4rUVfVGPylvUtpru0vqterVnjL0lGejNJ/r1JObPTm/bHdHfHrdRAfnb0p6NvSo1LipcT05JZZqtSEsJ6kYQ3Rmm5sIS74/WO6EIf0hB+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rW0PWFTQ2mKmeoY6nf1/1NtaUbepcdBLPUrVpKUu+eEs8ZYQjPvjuljHdD6PoYC51Tc0qs2qcNisfVlmhClLj8nUvJZ5d3XGaM9CjzY7/AOUIR/8AN+GsqWCrYGtT1LpmOexsZ5I17SGPhfdXOh+/oN001Tmx3R3SyzTf0hFTNkeG/wAP1Fqu/wBPaevsDpG9ntv8MsLm2ns5f1Ess8LitStZ4SzUJJoxkhujLJzoyxju3bop0HTxXdo2av8ATez7U+osXPLJe4vDXt7bTTSwmllq06E88kYwj1Rhvlh1Ps46vUucfa3NXdz6tGSebdDq3xlhGKBJAAAAAAAAAAAAAAAAAAGPb3lh7TLa8r28mD0xGWlVmkhGNtcb90Ixh/4z8f4ydp39i0v5W4+d9vHL71qqLxTT+5xfOpbIGN/4ydp39i0v5W4+c/jJ2nf2LS/lbj50/wAvfWv9NP7j51LZAzfsX5SGuNou0Cx0pm8VgqFpc0q8889rQrS1IRkpzTQ3RmqzQ+sP6NIPm/V/R+J9Ex44bi4iKpi/0m/0m8f+GdNUVReAB1bIAAAAAAAAAAAAAAAAAAAAAAAAAAAAAAAAAAAAAAAAAAAAAAAAAAAAAAAAAAAAAAAAAAAAAAAAAAAAAAAAAAAAAAAAAAAAAAAAAAAAAAAAAAAAAAAAAAAAAAAAAAAAAAAAAAAAAAAAAAAAAAAAAAAAAAAAAAAAAAAAAAAAAAAAAAAAAAAAAAAAAAAAAAAAAAAAAAAAAAAAAAAAAAAAAAAAAAAAAAAAAAAAAAAAAAAAAAAAAAAAABT9sfdFrj7byf4tRZMN2PY8NS9MFb2x90WuPtvJ/i1Fkw3Y9jw1L0wTojVMAQkAAAAAAAAAAAAAAAB5k5XtS84ip6ooqVle1LziKnqiivWGHkjZ18gDMda5LPfPieHu/YnbmYZ5LPfPieHu/YnbmUZzI6vR26fKptYOUAV+5gAAAAAAAAAAAAAAAAAAAAAAAAAAAAAAAAAAAAAAAAAAAAAAAAAAAAAAAAAAAAAAAAAAAAAAAAAAAAAAAAAAAAAAAAAAAAAAAAAAAAAAAAAAAAAAAAAAAAAAAAAAAAAAAAAAAAAAAAAAAAAAAAAAAAAAAAAAAAAAAAAAAAAAAAAAAAAAAAAAAAAAAAAAAAAAAAAAAAAAAAAAAAAAAAAAAAAAAAAAAAAAAAAAAAAAAAAAAAAAAAAFP2x90WuPtvJ/i1Fkw3Y9jw1L0wVvbH3Ra4+28n+LUWTDdj2PDUvTBOiNUwBCQAAAAAAAAAAAAAAAHmTle1LziKnqiipWV7UvOIqeqKK9YYeSNnXyAMx1rks98+J4e79iduZhnks98+J4e79iduZRnMjq9Hbp8qm1g5QBX7mAAAAAAAAAAAAAAAAAAAAAAAAAAAAAAAAAAAAAAAAAAAAAAAAAAAAAAAAAAAAAAAAAAAAAAAAAAAAAAAAAAAAAAAAAAAAAAAAAAAAAAAAAAAAAAAAAAAAAAAAAAAAAAAAAAAAAAAAAAAAAAAAAAAAAAAAAAAAAAAAAAAAAAAAAAAAAAAAAAAAAAAAAAAAAAAAAAAAAAAAAAAAAAAAAAAAAAAAAAAAAAAAAAAAAAAAAAAAAAAAAAU/bH3Ra4+28n+LUWTDdj2PDUvTBW9sfdFrj7byf4tRZMN2PY8NS9ME6I1TAEJAAAAAAAAAAAAAAAAeZOV7UvOIqeqKKlZXtS84ip6oor1hh5I2dfIAzHWuSz3z4nh7v2J25mGeSz3z4nh7v2J25lGcyOr0dunyqbWDlAFfuYAAAAAAAAAAAAAAAAAAAAAAAAAAAAAAAAAAAAAAAAAAAAAAAAAAAAAAAAAAAAAAAAAAAAAAAAAAAAAAAAAAAAAAAAAAAAAAAAAAAAAAAAAAAAAAAAAAAAAAAAAAAAAAAAAAAAAAAAAAAAAAAAAAAAAAAAAAAAAAAAAAAAAAAAAAAAAAAAAAAAAAAAAAAAAAAAAAAAAAAAAAAAAAAAAAAAAAAAAAAAAAAAAAAAAAAAAAAAAAAAABT9sfdFrj7byf4tRZMN2PY8NS9MFb2x90WuPtvJ/i1Fkw3Y9jw1L0wTojVMAQkAAAAAAAAAAAAAAAB5k5XtS84ip6ooqVle1LziKnqiivWGHkjZ18gDMda5LPfPieHu/YnbmYZ5LPfPieHu/YnbmUZzI6vR26fKptYOUAV+5gAAAAAAAAAAAAAAAAAAAAAAAAAAAAAAAAAAAAAAAAAAAAAAAAAAAAAAAAAAAAAAAAAAAAAAAAAAAAAAAAAAAAAAAAAAAAAAAAAAAAAAAAAAAAAAAAAAAAAAAAAAAAAAAAAAAAAAAAAAAAAAAAAAAAAAAAAAAAAAAAAAAAAAAAAAAAAAAAAAAAAAAAAAAAAAAAAAAAAAAAAAAAAAAAAAAAAAAAAAAAAAAAAAAAAAAAAAAAAAAAAFP2x90WuPtvJ/i1Fkw3Y9jw1L0wVvbH3Ra4+28n+LUWTDdj2PDUvTBOiNUwBCQAAAAAAAAAAAAAAAHmTle1LziKnqiipWV7UvOIqeqKK9YYeSNnXyAMx1rks98+J4e79iduZhnks98+J4e79iduZRnMjq9Hbp8qm1g5QBX7mAAAAAAAAAAAAAAAAAAAAAAAAAAAAAAAAAAAAAAAAAAAAAAAAAAAAAAAAAAAAAAAAAAAAAAAAAAAAAAAAAAAAAAAAAAAAAAAAAAAAAAAAAAAAAAAAAAAAAAAAAAAAAAAAAAAAAAAAAAAAAAAAAAAAAAAAAAAAAAAAAAAAAAAAAAAAAAAAAAAAAAAAAAAAAAAAAAAAAAAAAAAAAAAAAAAAAAAAAAAAAAAAAAAAAAAAAAAAAAAAAAU/bH3Ra4+28n+LUWTDdj2PDUvTBW9sfdFrj7byf4tRZMN2PY8NS9ME6I1TAEJAAAAAAAAAAAAAAAAeZOV7UvOIqeqKKlZXtS84ip6oor1hh5I2dfIAzHWuSz3z4nh7v2J25mGeSz3z4nh7v2J25lGcyOr0dunyqbWDlAFfuYAAAAAAAAAAAAAAAAAAAAAAAAAAAAAAAAAAAAAAAAAAAAAAAAAAAAAAAAAAAAAAAAAAAAAAAAAAAAAAAAAAAAAAAAAAAAAAAAAAAAAAAAAAAAAAAAAAAAAAAAAAAAAAAAAAAAAAAAAAAAAAAAAAAAAAAAAAAAAAAAAAAAAAAAAAAAAAAAAAAAAAAAAAAAAAAAAAAAAAAAAAAAAAAAAAAAAAAAAAAAAAAAAAAAAAAAAAAAAAAAABT9sfdFrj7byf4tRZMN2PY8NS9MFb2x90WuPtvJ/i1Fkw3Y9jw1L0wTojVMAQkAAAAAAAAAAAAAAAB5k5XtS84ip6ooqVle1LziKnqiivWGHkjZ18gDMda5LPfPieHu/YnbmYZ5LPfPieHu/YnbmUZzI6vR26fKptYOUAV+5gAAAAAAAAAAAAAAAAAAAAAAAAAAAAAAAAAAAAAAAAAAAAAAAAAAAAAAAAAAAAAAAAAAAAAAAAAAAAAAAAAAAAAAAAAAAAAAAAAAAAAAAAAAAAAAAAAAAAAAAAAAAAAAAAAAAAAAAAAAAAAAAAAAAAAAAAAAAAAAAAAAAAAAAAAAAAAAAAAAAAAAAAAAAAAAAAAAAAAAAAAAAAAAAAAAAAAAAAAAAAAAAAAAAAAAAAAAAAAAAAAFP2x90WuPtvJ/i1Fkw3Y9jw1L0wVvbH3Ra4+28n+LUWTDdj2PDUvTBOiNUwBCQAAAAAAAAAAAAAAAHmTle1LziKnqiipWV7UvOIqeqKK9YYeSNnXyAMx1rks98+J4e79iduZhnks98+J4e79iduZRnMjq9Hbp8qm1g5QBX7mAAAAAAAAAAAAAAAAAAAAAAAAAAAAAAAAAAAAAAAAAAAAAAAAAAAAAAAAAAAAAAAAAAAAAAAAAAAAAAAAAAAAAAAAAAAAAAAAAAAAAAAAAAAAAAAAAAAAAAAAAAAAAAAAAAAAAAAAAAAAAAAAAAAAAAAAAAAAAAAAAAAAAAAAAAAAAAAAAAAAAAAAAAAAAAAAAAAAAAAAAAAAAAAAAAAAAAAAAAAAAAAAAAAAAAAAAAAAAAAAAAU/bH3Ra4+28n+LUWTDdj2PDUvTBW9sfdFrj7byf4tRZMN2PY8NS9ME6I1TAEJAAAAAAAAAAAAAAAAeZOV7UvOIqeqKKlZXtS84ip6oor1hh5I2dfIAzHWuSz3z4nh7v2J25mGeSz3z4nh7v2J25lGcyOr0dunyqbWDlAFfuYAAAAAAAAAAAAAAAAAAAAAAAAAAAAAAAAAAAAAAAAAAAAAAAAAAAAAAAAAAAAAAAAAAAAAAAAAAAAAAAAAAAAAAAAAAAAAAAAAAAAAAAAAAAAAAAAAAAAAAAAAAAAAAAAAAAAAAAAAAAAAAAAAAAAAAAAAAAAAAAAAAAAAAAAAAAAAAAAAAAAAAAAAAAAAAAAAAAAAAAAAAAAAAAAAAAAAAAAAAAAAAAAAAAAAAAAAAAAAAAAABT9sfdFrj7byf4tRZMN2PY8NS9MFb2x90WuPtvJ/i1Fkw3Y9jw1L0wTojVMAQkAAAAAAAAAAAAAAAB5k5XtS84ip6ooqVle1LziKnqiivWGHkjZ18gDMda5LPfPieHu/YnbmYZ5LPfPieHu/YnbmUZzI6vR26fKptYOUAV+5gAAAAAAAAAAAAAAAAAAAAAAAAAAAAAAAAAAAAAAAAAAAAAAAAAAAAAAAAAAAAAAAAAAAAAAAAAAAAAAAAAAAAAAAAAAAAAAAAAAAAAAAAAAAAAAAAAAAAAAAAAAAAAAAAAAAAAAAAAAAAAAAAAAAAAAAAAAAAAAAAAAAAAAAAAAAAAAAAAAAAAAAAAAAAAAAAAAAAAAAAAAAAAAAAAAAAAAAAAAAAAAAAAAAAAAAAAAAAAAAAfK1RqXF6QwV1n8xUmlt7aWG6SSHOqVqkY7pKVOX/mnnmjCWWX+cYwUzY3qTXGfq6so67qUpbzH5iFOja05ZObZUZ6FKrLQ50sIc+MnSbozR374wj17tybfS4+xtj7otcfbeT/FqLJhux7HhqXpgre2Pui1x9t5P8WosmG7HseGpemBojVMAQkAAAAAAAAAAAAAAAB5k5XtS84ip6ooqVle1LziKnqiivWGHkjZ18gDMda5LPfPieHu/YnbmYZ5LPfPieHu/YnbmUZzI6vR26fKptYOUAV+5gAAAAAAAAAAAAAAAAAAAAAAAAAAAAAAAAAAAAAAAAAAAAAAAAAAAAAAAAAAAAAAAAAAAAAAAAAAAAAAAAAAAAAAAAAAAAAAAAAAAAAAAAAAAAAAAAAAAAAAAAAAAAAAAAAAAAAAAAAAAAAAAAAAAAAAAAAAAAAAAAAAAAAAAAAAAAAAAAAAAAAAAAAAAAAAAAAAAAAAAAAAAAAAAAAAAAAAAAAAAAAAAAAAAAAAAAAAAAAAAHwNV6H05raWxl1Db3lSOMuP1dpPa5C4tJ6VbdGWE8JqFSSO+EIxhCO/q3x3fV8DZ3sxhofUWp8xG/va9PL3stW0lrZi8u4y0YUacsellrTxhGpz5Jt08edNzd0Odu/bC/Cbz9hT9sfdFrj7byf4tRZMN2PY8NS9MFb2x90WuPtvJ/i1Fkw3Y9jw1L0wNEapgCEgAAAAAAAAAAAAAAAPMnK9qXnEVPVFFSsr2pecRU9UUV6ww8kbOvkAZjrXJZ758Tw937E7czDPJZ758Tw937E7cyjOZHV6O3T5VNrBygCv3MAAAAAAAAAAAAAAAAAAAAAAAAAAAAAAAAAAAAAAAAAAAAAAAAAAAAAAAAAAAAAAAAAAAAAAAAAAAAAAAAAAAAAAAAAAAAAAAAAAAAAAAAAAAAAAAAAAAAAAAAAAAAAAAAAAAAAAAAAAAAAAAAAAAAAAAAAAAAAAAAAAAAAAAAAAAAAAAAAAAAAAAAAAAAAAAAAAAAAAAAAAAAAAAAAAAAAAAAAAAAAAAAAAAAAAAAAAAAAAAAAAp+2Pui1x9t5P8WosmG7HseGpemCt7Y+6LXH23k/xaiyYbsex4al6YJ0RqmAISAAAAAAAAAAAAAAAA8ycr2pecRU9UUVKyval5xFT1RRXrDDyRs6+QBmOtclnvnxPD3fsTtzMM8lnvnxPD3fsTtzKM5kdXo7dPlU2sHKAK/cwAAAAAAAAAAAAAAAAAAAAAAAAAAAAAAAAAAAAAAAAAAAAAAAAAAAAAAAAAAAAAAAAAAAAAAAAAAAAAAAAAAAAAAAAAAAAAAAAAAAAAAAAAAAAAAAAAAAAAAAAAAAAAAAAAAAAAAAAAAAAAAAAAAAAAAAAAAAAAAAAAAAAAAAAAAAAAAAAAAAAAAAAAAAAAAAAAAAAAAAAAAAAAAAAAAAAAAAAAAAAAAAAAAAAAAAAAAAAAAAAACn7Y+6LXH23k/wAWosmG7HseGpemCt7Y+6LXH23k/wAWosmG7HseGpemCdEapgCEgAAAAAAAAAAAAAAAPMnK9qXnEVPVFFSsr2pecRU9UUV6ww8kbOvkAZjrXJZ758Tw937E7czDPJZ758Tw937E7cyjOZHV6O3T5VNrBygCv3MAAAAAAAAAAAAAAAAAAAAAAAAAAAAAAAAAAAAAAAAAAAAAAAAAAAAAAAAAAAAAAAAAAAAAAAAAAAAAAAAAAAAAAAAAAAAAAAAAAAAAAAAAAAAAAAAAAAAAAAAAAAAAAAAAAAAAAAAAAAAAAAAAAAAAAAAAAAAAAAAAAAAAAAAAAAAAAAAAAAAAAAAAAAAAAAAAAAAAAAAAAAAAAAAAAAAAAAAAAAAAAAAAAAAAAAAAAAAAAAAAAp+2Pui1x9t5P8WosmG7HseGpemCt7Y+6LXH23k/xaiyYbsex4al6YJ0RqmAISAAAAAAAAAAAAAAAA8ycr2pecRU9UUVKyval5xFT1RRXrDDyRs6+QBmOtclnvnxPD3fsTtzMM8lnvnxPD3fsTtzKM5kdXo7dPlU2sHKAK/cwAAAAAAAAAAAAAAAAAAAAAAAAAAAAAAAAAAAAAAAAAAAAAAAAAAAAAAAAAAAAAAAAAAAAAAAAAAAAAAAAAAAAAAAAAAAAAAAAAAAAAAAAAAAAAAAAAAAAAAAAAAAAAAAAAAAAAAAAAAAAAAAAAAAAAAAAAAAAAAAAAAAAAAAAAAAAAAAAAAAAAAAAAAAAAAAAAAAAAAAAAAAAAAAAAAAAAAAAAAAAAAAAAAAAAAAAAAAAAAAAACn7Y+6LXH23k/xaiyYbsex4al6YK3tj7otcfbeT/FqLJhux7HhqXpgnRGqYAhIAAAAAAAAAAAAAAADzJyval5xFT1RRUrK9qXnEVPVFFesMPJGzr5AGY61yWe+fE8Pd+xO3MwzyWe+fE8Pd+xO3MozmR1ejt0+VTawcoAr9zAAAAAAAAAAAAAAAAAAAAAAAAAAAAAAAAAAAAAAAAAAAAAAAAAAAAAAAAAAAAAAAAAAAAAAAAAAAAAAAAAAAAAAAAAAAAAAAAAAAAAAAAAAAAAAAAAAAAAAAAAAAAAAAAAAAAAAAAAAAAAAAAAAAAAAAAAAAAAAAAAAAAAAAAAAAAAAAAAAAAAAAAAAAAAAAAAAAAAAAAAAAAAAAAAAAAAAAAAAAAAAAAAAAAAAAAAAAAAAAAAAKftj7otcfbeT/FqLJhux7HhqXpgre2Pui1x9t5P8WosmG7HseGpemCdEapgCEgAAAAAAAAAAAAAAAPMnK9qXnEVPVFFSsr2pecRU9UUV6ww8kbOvkAZjrXJZ758Tw937E7czDPJZ758Tw937E7cyjOZHV6O3T5VNrBygCv3MAAAAAAAAAAAAAAAAAAAAAAAAAAAAAAAAAAAAAAAAAAAAAAAAAAAAAAAAAAAAAAAAAAAAAAAAAAAAAAAAAAAAAAAAAAAAAAAAAAAAAAAAAAAAAAAAAAAAAAAAAAAAAAAAAAAAAAAAAAAAAAAAAAAAAAAAAAAAAAAAAAAAAAAAAAAAAAAAAAAAAAAAAAAAAAAAAAAAAAAAAAAAAAAAAAAAAAAAAAAAAAAAAAAAAAAAAAAAAAAAAAp+2Pui1x9t5P8AFqLJhux7HhqXpgre2Pui1x9t5P8AFqLJhux7HhqXpgnRGqYAhIAAAAAAAAAAAAAAADzJyval5xFT1RRUrK9qXnEVPVFFesMPJGzr5AGY61yWe+fE8Pd+xO3MwzyWe+fE8Pd+xO3MozmR1ejt0+VTawcoAr9zAAAAAAAAAAAAAAAAAAAAAAAAAAAAAAAAAAAAAAAAAAAAAAAAAAAAAAAAAAAAAAAAAAAAAAAAAAAAAAAAAAAAAAAAAAAAAAAAAAAAAAAAAAAAAAAAAAAAAAAAAAAAAAAAAAAAAAAAAAAAAAAAAAAAAAAAAAAAAAAAAAAAAAAAAAAAAAAAAAAAAAAAAAAAAAAAAAAAAAAAAAAAAAAAAAAAAAAAAAAAAAAAAAAAAAAAAAAAAAAAAAKftj7otcfbeT/FqLJhux7HhqXpgre2Pui1x9t5P8WosmG7HseGpemCdEapgCEgAAAAAAAAAAAAAAAPMnK9qXnEVPVFFSsr2pecRU9UUV6ww8kbOvkAZjrXJZ758Tw937E7czDPJZ758Tw937E7cyjOZHV6O3T5VNrBygCv3MAAAAAAAAAAAAAAAAAAAAAAAAAAAAAAAAAAAAAAAAAAAAAAAAAAAAAAAAAAAAAAAAAAAAAAAAAAAAAAAAAAAAAAAAAAAAAAAAAAAAAAAAAAAAAAAAAAAAAAAAAAAAAAAAAAAAAAAAAAAAAAAAAAAAAAAAAAAAAAAAAAAAAAAAAAAAAAAAAAAAAAAAAAAAAAAAAAAAAAAAAAAAAAAAAAAAAAAAAAAAAAAAAAAAAAAAAAAAAAAAAAp+2Pui1x9t5P8WosmG7HseGpemCt7Y+6LXH23k/xaiyYbsex4al6YJ0RqmAISAAAAAAAAAAAAAAAA8ycr2pecRU9UUVKyval5xFT1RRXrDDyRs6+QBmOtclnvnxPD3fsTtzMM8lnvnxPD3fsTtzKM5kdXo7dPlU2sHKAK/cwAAAAAAAAAAAAAAAAAAAAAAAAAAAAAAAAAAAAAAAAAAAAAAAAAAAAAAAAAAAAAAAAAAAAAAAAAAAAAAAAAAAAAAAAAAAAAAAAAAAAAAAAAAAAAAAAAAAAAAAAAAAAAAAAAAAAAAAAAAAAAAAAAAAAAAAAAAAAAAAAAAAAAAAAAAAAAAAAAAAAAAAAAAAAAAAAAAAAAAAAAAAAAAAAAAAAAAAAAAAAAAAAAAAAAAAAAAAAAAAAACn7Y+6LXH23k/xaiyYbsex4al6YK3tj7otcfbeT/FqLJhux7HhqXpgnRGqYAhIAAAAAAAAAAAAAAADzJyval5xFT1RRUrK9qXnEVPVFFesMPJGzr5AGY61yWe+fE8Pd+xO3MwzyWe+fE8Pd+xO3MozmR1ejt0+VTawcoAr9zAAAAAAAAAAAAAAAAAAAAAAAAAAAAAAAAAAAAAAAAAAAAAAAAAAAAAAAAAAAAAAAAAAAAAAAAAAAAAAAAAAAAAAAAAAAAAAAAAAAAAAAAAAAAAAAAAAAAAAAAAAAAAAAAAAAAAAAAAAAAAAAAAAAAAAAAAAAAAAAAAAAAAAAAAAAAAAAAAAAAAAAAAAAAAAAAAAAAAAAAAAAAAAAAAAAAAAAAAAAAAAAAAAAAAAAAAAAAAAAAAAKftj7otcfbeT/ABaiyYbsex4al6YK3tj7otcfbeT/ABaiyYbsex4al6YJ0RqmAISAAAAAAAAAAAAAAAA8ycr2pecRU9UUVKyval5xFT1RRXrDDyRs6+QBmOtclnvnxPD3fsTtzMM8lnvnxPD3fsTtzKM5kdXo7dPlU2sHKAK/cwAAAAAAAAAAAAAAAAAAAAAAAAAAAAAAAAAAAAAAAAAAAAAAAAAAAAAAAAAAAAAAAAAAAAAAAAAAAAAAAAAAAAAAAAAAAAAAAAAAAAAAAAAAAAAAAAAAAAAAAAAAAAAAAAAAAAAAAAAAAAAAAAAAAAAAAAAAAAAAAAAAAAAAAAAAAAAAAAAAAAAAAAAAAAAAAAAAAAAAAAAAAAAAAAAAAAAAAAAAAAAAAAAAAAAAAAAAAAAAAD5Gq6drUwN1C+ustQtpYQmrRxUtaa6mkhGG+SToJZq3X9Ixp7p4Q37owj1qbseyFxd3Wqrajlr+5w9pkpJMZb5S7qVsha040pYzwrwrRjcU4TT86Mklf9/N690JYyrvnrPN3tjCTT+apYy9p1JaklWtaQuaM8IfWSpT50k0ZYwj/wAs8k2+EOvdvhH4+kNF3eBy2Y1NnczSymazkaMtzWt7T9LbyUqMsZaVOnSjPPNCEITTRjGaeaMYxj9IboQmPsh+O2Pui1x9t5P8WosmG7HseGpemCt7Y+6LXH23k/xaiyYbsex4al6YGhqmAISAAAAAAAAAAAAAAAA8ycr2pecRU9UUVKyval5xFT1RRXrDDyRs6+QBmOtclnvnxPD3fsTtzMM8lnvnxPD3fsTtzKM5kdXo7dPlU2sHKAK/cwAAAAAAAAAAAAAAAAAAAAAAAAAAAAAAAAAAAAAAAAAAAAAAAAAAAAAAAAAAAAAAAAAAAAAAAAAAAAAAAAAAAAAAAAAAAAAAAAAAAAAAAAAAAAAAAAAAAAAAAAAAAAAAAAAAAAAAAAAAAAAAAAAAAAAAAAAAAAAAAAAAAAPMnK9qXnEVPVFFWxTyv+KIn/Ff9P8A92v8/wD2eoA8vxP8rv8A5f8A0/8A3Pn/AOz1AGGeSz3z4nh7v2J25nw3uT0L+HuMjhfmfHemKr2t95mLWvP6fq5aK/ji4A+fZgAAAAAAAAAAAAAAAAAAAAAAAAAAAAAAAAAAAAAAAAAAAAAAAAAAAAAAAAAAACv6q1VNpq5wNvCwkry5rKSY6apUr9FJbwjTqTxnjHmzc6P+nuhL1b4xh1wWBSdqt9JDEY7TkcHisnPqLI08dJJlraFxZ0o82erGpVpRjDpN0KUebJCMu+bm9cPqmPuI+i9qVTVmdo42tgJbKzydncZHD3MLuNSe6taNeFKNSpSjTl6Lnc+SeSEJp98seuMI9Ub85Ns11ZcZ3Pabr5HBaep3OX0l+qlr2NlGlXtoUq8ss1HnRmmj0E3PljLLvhujJN9f5dZJi0ogAQkAAABT9sfdFrj7byf4tRZMN2PY8NS9MFb2x90WuPtvJ/i1Fkw3Y9jw1L0wTojVMAQkAAAAAAAAAAAAAAAB5k5XtS84ip6ooqVle1LziKnqiivWGHkjZ18gDMda5LPfPieHu/YnbmYZ5LPfPieHu/YnbmUZzI6vR26fKptYOUAV+5gAAAAAAAAAAAAAAAAAAAAAAAAAAAAAAAAAAAAAAAAAAAAAAAAAAAAAAAAAAAAAAAAAAAAAAAAAAAAAAAAAAAAAAAAAAAAAAAAAAAAAAAAAAAAAAAAAAAAAAAAAAAAAAAAAAAAAAAAAAAAAAAAAAAAAAAAAAAAAAAAAAAHmTle1LziKnqiipWV7UvOIqeqKK9YYeSNnXyAMx1rks98+J4e79iduZhnks98+J4e79iduZRnMjq9Hbp8qm1g5QBX7mAAAAAAAAAAAAAAAAAAAAAAAAAAAAAAAAAAAAAAAAAAAAAAAAAAAAAAAAAAAAFG2t3ElTDY3TkMVZXlfUGSp2FvUvYTxo2lSEk9Xp/2TST8+WFKMZOZPJNz+buml+q8q7rvBXmosHHH2mMxOR/1Zak9rkalWjLUhD6Rp16UJp7epLNumlqSyTRhGXqhCMYTSzH3Jcy2G1bLFXuCsLLC46hDUGmIZGepTrXVa4oTUa0snRc+4rVZoUI9LvkkhGEJZoT/Xnb3b3EtBa72I6Bz1XQ9xJT0jqSEklvVt8rlf1u6SWXfLTku41asslOEYzcylPNTm3zb+jhGbr7amr7ogAYpAAAAU/bH3Ra4+28n+LUWTDdj2PDUvTBW9sfdFrj7byf4tRZMN2PY8NS9ME6I1TAEJAAAAAAAAAAAAAAAAeZOV7UvOIqeqKKlZXtS84ip6oor1hh5I2dfIAzHWuSz3z4nh7v2J25mGeSz3z4nh7v2J25lGcyOr0dunyqbWDlAFfuYAAAAAAAAAAAAAAAAAAAAAAAAAAAAAAAAAAAAAAAAAAAAAAAAAAAAAAAAAAAAAAAAAAAAAAAAAAAAAAAAAAAAAAAAAAAAAAAAAAAAAAAAAAAAAAAAAAAAAAAAAAAAAAAAAAAAAAAAAAAAAAAAAAAAAAAAAAAAAAAAAAAB5k5XtS84ip6ooqVle1LziKnqiivWGHkjZ18gDMda5LPfPieHu/YnbmYZ5LPfPieHu/YnbmUZzI6vR26fKptYOUAV+5gAAAAAAAAAAAAAAAAAAAAAAAAAAAAAAAAAAAAAAAAAAAAAAAAAAAAAAAAAAABzzbZjsNmtPY7A5i1ymQhk8lTtaGKsr+azp5GpNJP8A6VzUk/dLQhCE1SaMOuHRwjCE0f2x6G5rr/Vmy7MyU8fW2uaYwmbwd9C6tK1TK20Z7S6p86WMtSlNUhzpYwmnknkjGEd00d0ZY7owmn7ol+Wj8Np3FyX2yLJbOMJpuGQxs1xLRxdWF3bX1tCEKU809WejTmnqy86SE3SSRjGE0sedN17r/gMPR09g8fgba6ubmljrana061zPCerPLJLCWEZ5oQhCM0YQ647oKJoO907qLWNbUNfavpnVmcpWE1pb22EnpU6NpaxnlmqTQowr1p4zTTwk5080+7dCWEIQ69/SySABCQAAAFP2x90WuPtvJ/i1Fkw3Y9jw1L0wVvbH3Ra4+28n+LUWTDdj2PDUvTBOiNUwBCQAAAAAAAAAAAAAAAHmTle1LziKnqiipWV7UvOIqeqKK9YYeSNnXyAMx1rks98+J4e79iduZhnks98+J4e79iduZRnMjq9Hbp8qm1g5QBX7mAAAAAAAAAAAAAAAAAAAAAAAAAAAAAAAAAAAAAAAAAAAAAAAAAAAAAAAAAAAAAAAAAAAAAAAAAAAAAAAAAAAAAAAAAAAAAAAAAAAAAAAAAAAAAAAAAAAAAAAAAAAAAAAAAAAAAAAAAAAAAAAAAAAAAAAAAAAAAAAAAAAAeZOV7UvOIqeqKKlZXtS84ip6oor1hh5I2dfIAzHWuSz3z4nh7v2J25mGeSz3z4nh7v2J25lGcyOr0dunyqbWDlAFfuYAAAAAAAAAAAAAAAAAAAAAAAAAAAAAAAAAAAAAAAAAAAAAAAAAAAAAAAAAAAAUjapd5GlY4TH2+TucZYZTM29jk762qRp1aNvPCfdLLUh10o1KkKdPnwjCMOk6owjGEV3UnanWw8cbisVk9EYrVNxlcnTs7GyykKcLWWtGSeaNSeeenU5kJZJanXLJNNH6Qh1pj7koeAkqaa2mVNHYnL5S/xdfDxyNzQv76tfT2NeFWWSnGFatNPUhCrLz/2TTRhvpRjLCG+bf0JzHBbKNOXF3NJqbYRsxsLWEkYy1LCWneVIz74boRknsaUIQ3b+vnR+kOrr3w6RZ2VnjrSjYY+0o2trbyS0qNCjThJTpyQhuhLLLDqhCEOqEIEoh+wCEgAAAKftj7otcfbeT/FqLJhux7HhqXpgre2Pui1x9t5P8WosmG7HseGpemCdEapgCEgAAAAAAAAAAAAAAAPMnK9qXnEVPVFFSsr2pecRU9UUV6ww8kbOvkAZjrXJZ758Tw937E7czDPJZ758Tw937E7cyjOZHV6O3T5VNrBygCv3MAAAAAAAAAAAAAAAAAAAAAAAAAAAAAAAAAAAAAAAAAAAAAAAAAAAAAAAAAAAAAAAAAAAAAAAAAAAAAAAAAAAAAAAAAAAAAAAAAAAAAAAAAAAAAAAAAAAAAAAAAAAAAAAAAAAAAAAAAAAAAAAAAAAAAAAAAAAAAAAAAAAA8ycr2pecRU9UUVKyval5xFT1RRXrDDyRs6+QBmOtclnvnxPD3fsTtzMM8lnvnxPD3fsTtzKM5kdXo7dPlU2sHKAK/cwAAAAAAAAAAAAAAAAAAAAAAAAAAAAAAAAAAAAAAAAAAAAAAAAAAAAAAAAAAAA51ttto3eFwdG4ssxd42GdtKuRo4i0uK13GjJzpoTSRt5ZqlPm1IU54zyxlm5ssYSzc6MIR6K47qPbVaaQn2iUMpqzBUsnhKsscLjr+4pUp6ksbOlPCWEkJpalSEak0/84x/lCPVuTTH1RKzaE/yd/i1X/L/+fP1HQR53+O/470HM3w3839f/AKXP37vp+7dv3dW9fHOsPtNxOqdpGLweldYYjLY+fCXd3e0cfdUbiEleWrQlpxmmkjGaXqnqQhDfCEf+u50UlIAgAAAAU/bH3Ra4+28n+LUWTDdj2PDUvTBW9sfdFrj7byf4tRZMN2PY8NS9ME6I1TAEJAAAAAAAAAAAAAAAAeZOV7UvOIqeqKKlZXtS84ip6oor1hh5I2dfIAzHWuSz3z4nh7v2J25mGeSz3z4nh7v2J25lGcyOr0dunyqbWDlAFfuYAAAAAAAAAAAAAAAAAAAAAAAAAAAAAAAAAAAAAAAAAAAAAAAAAAAAAAAAAAAAAAAAAAAAAAAAAAAAAAAAAAAAAAAAAAAAAAAAAAAAAAAAAAAAAAAAAAAAAAAAAAAAAAAAAAAAAAAAAAAAAAAAAAAAAAAAAAAAAAAAAAAB5k5XtS84ip6ooqVle1LziKnqiivWGHkjZ18gDMda5LPfPieHu/YnbmYZ5LPfPieHu/YnbmUZzI6vR26fKptYOUAV+5gAAAAAAAAAAAAAAAAAAAAAAAAAAAAAAAAAAAAAAAAAAAAAAAAAAAAAAAAAAABzu8287OMVkpcPnczRxN7/AIpVxdW3v7q3o1KHMlmmhcVJY1d8lCeEsObPGHXz5OrrdEVHaHl6uLkwdvjsRYXuYyWUks8ZVvqfPpWdaNKpNNcRhDdNHm05an7ZYyxm383nS74xhMIl9DBa+0Jqm7msNM61wOXupJI1ZqFhkqNxUlkhGEIzRlkmjGEN8YQ3/wDWD7ym4PUOqLHWENFawq4y+rXdhPkrK+x1pUtZIyU55ZKlKelUq1YwmhGpJGE0J900Jow3QjL13IlIAgAAAAU/bH3Ra4+28n+LUWTDdj2PDUvTBW9sfdFrj7byf4tRZMN2PY8NS9ME6I1TAEJAAAAAAAAAAAAAAAAeZOV7UvOIqeqKKlZXtS84ip6oor1hh5I2dfIAzHWuSz3z4nh7v2J25mGeSz3z4nh7v2J25lGcyOr0dunyqbWDlAFfuYAAAAAAAAAAAAAAAAAAAAAAAAAAAAAAAAAAAAAAAAAAAAAAAAAAAAAAAAAAAAAAAAAAAAAAAAAAAAAAAAAAAAAAAAAAAAAAAAAAAAAAAAAAAAAAAAAAAAAAAAAAAAAAAAAAAAAAAAAAAAAAAAAAAAAAAAAAAAAAAAAAAB5k5XtS84ip6ooqVle1LziKnqiivWGHkjZ18gDMda5LPfPieHu/YnbmYZ5LPfPieHu/YnbmUZzI6vR26fKptYOUAV+5gAAAAAAAAAAAAAAAAAAAAAAAAAAAAAAAAAAAAAAAAAAAAAAAAAAAAAAAAAAAB8bVWlcbq7Gy4/IVLihPQrSXVpd2s8JK9pXk/wCCrTmjCMITQ6/rCMIwjGEYRhGMI/Zc721y3NthMNn7CbFwvcJmbe8toZCrWhJUn3TSRpyU6NGrUq1JpZ5pZZZJedCMYTQjHm82Mx9x97T2hbbCZi41HkM7lc7l69CFpC9yU1GE1K3hHndFTkoU6dOSWM37oxhJzpo7t8Y7obrMoGgtpV/rDJ0bK8x+Dtqd3jJcrazWmRu61StRmn5kJoSV7KhDdv3wm3TRmljzd8sOdCK/k31ABAAAAAp+2Pui1x9t5P8AFqLJhux7HhqXpgre2Pui1x9t5P8AFqLJhux7HhqXpgnRGqYAhIAAAAAAAAAAAAAAADzJyval5xFT1RRUrK9qXnEVPVFFesMPJGzr5AGY61yWe+fE8Pd+xO3MwzyWe+fE8Pd+xO3MozmR1ejt0+VTawcoAr9zAAAAAAAAAAAAAAAAAAAAAAAAAAAAAAAAAAAAAAAAAAAAAAAAAAAAAAAAAAAAAAAAAAAAAAAAAAAAAAAAAAAAAAAAAAAAAAAAAAAAAAAAAAAAAAAAAAAAAAAAAAAAAAAAAAAAAAAAAAAAAAAAAAAAAAAAAAAAAAAAAAAAPMnK9qXnEVPVFFSsr2pecRU9UUV6ww8kbOvkAZjrXJZ758Tw937E7czDPJZ758Tw937E7cyjOZHV6O3T5VNrBygCv3MAAAAAAAAAAAAAAAAAAAAAAAAAAAAAAAAAAAAAAAAAAAAAAAAAAAAAAAAAAAAKftLw8t7ibLPy5bHY6vpq8hlaNbJT8y0jGWnPJNLWn/8AlyxlqTQ5/XzY7pt027mxuDk+0/VGMyN1g7angdU5Gnhc/Qur60paXyc9OvTk58vOlnhQ6OpCnPNJVhumjCbo/wBsYx3b5j7olG2H6er1qWNzlzqnTOVpaexc2BtZdP5D9dRjGaeSpVqVK3Nk3Tx5tOEKcJf2whv50ed1dhcywGWo6i2xVMxhsFnLCykwEaF5d3+DvLGS9q9PLGlLCNalJCMaUvSfWMI7qu6XfCE27ppV9yABCQAAAFP2x90WuPtvJ/i1Fkw3Y9jw1L0wVvbH3Ra4+28n+LUWTDdj2PDUvTBOiNUwBCQAAAAAAAAAAAAAAAHmTle1LziKnqiipWV7UvOIqeqKK9YYeSNnXyAMx1rks98+J4e79iduZhnks98+J4e79iduZRnMjq9Hbp8qm1g5QBX7mAAAAAAAAAAAAAAAAAAAAAAAAAAAAAAAAAAAAAAAAAAAAAAAAAAAAAAAAAAAAAAAAAAAAAAAAAAAAAAAAAAAAAAAAAAAAAAAAAAAAAAAAAAAAAAAAAAAAAAAAAAAAAAAAAAAAAAAAAAAAAAAAAAAAAAAAAAAAAAAAAAAAeZOV7UvOIqeqKKlZXtS84ip6oor1hh5I2dfIAzHWuSz3z4nh7v2J25mGeSz3z4nh7v2J25lGcyOr0dunyqbWDlAFfuYAAAAAAAAAAAAAAAAAAAAAAAAAAAAAAAAAAAAAAAAAAAAAAAAAAAAAAAAAAAAUfa1qHJabwmNu7bPQwNhXytvbZTLQp0p5rG2n3w58vSwmpy75+jkjNPLNCWE8Zow6t8Lwp20nTefz9DB3embTF3N/hcvRyUlPJXU9ChNCSWeWaEYyUqkYzbp483qhzZt02+PN5sZj7komhM3p3JZarQxG3P/ADlWhQjNGx/V4qr0cu+H+putKFOfq6ob4x5v7vpv3L4+DgrzXdxdzSam05gbC1hJGMtSwzVa8qRn3w3QjJPa0oQhu39fOj9IdXXvh94kAEAAAACn7Y+6LXH23k/xaiyYbsex4al6YK3tj7otcfbeT/FqLJhux7HhqXpgnRGqYAhIAAAAAAAAAAAAAAADzJyval5xFT1RRUrK9qXnEVPVFFesMPJGzr5AGY61yWe+fE8Pd+xO3MwzyWe+fE8Pd+xO3MozmR1ejt0+VTawcoAr9zAAAAAAAAAAAAAAAAAAAAAAAAAAAAAAAAAAAAAAAAAAAAAAAAAAAAAAAAAAAAAAAAAAAAAAAAAAAAAAAAAAAAAAAAAAAAAAAAAAAAAAAAAAAAAAAAAAAAAAAAAAAAAAAAAAAAAAAAAAAAAAAAAAAAAAAAAAAAAAAAAAAAPMnK9qXnEVPVFFSsr2pecRU9UUV6ww8kbOvkAZjrXJZ758Tw937E7czDPJZ758Tw937E7cyjOZHV6O3T5VNrBygCv3MAAAAAAAAAAAAAAAAAAAAAAAAAAAAAAAAAAAAAAAAAAAAAAAAAAAAAAAAAAAAK3rvH4rJYmlQy+zr/OVGWvCaWx6Czq9HNzY/wCpuu6lOTq64b4R537vpu3rI5JtVzWgMBmJLS5udWZbVmWhD9Dp/B6kyNCrXjCG6E0aVGvLToU+rfNUjCEN0s8f3RhFMfdEv20JomhjtotXVGE2UW+icb/hEbKvJPSsZKt1XjWhNLGSW0qVJZJZZYTc6MZpYzRmkhGEeZCMOquZ7KNnurNP3l1qrWOpcrNd5Cl0dLA/41d39ljqcYwjCHPuak81Wt1Q51SEYS74zQll3dcemFX3IAEJAAAAU/bH3Ra4+28n+LUWTDdj2PDUvTBW9sfdFrj7byf4tRZMN2PY8NS9ME6I1TAEJAAAAAAAAAAAAAAAAeZOV7UvOIqeqKKlZXtS84ip6oor1hh5I2dfIAzHWuSz3z4nh7v2J25mGeSz3z4nh7v2J25lGcyOr0dunyqbWDlAFfuYAAAAAAAAAAAAAAAAAAAAAAAAAAAAAAAAAAAAAAAAAAAAAAAAAAAAAAAAAAAAAAAAAAAAAAAAAAAAAAAAAAAAAAAAAAAAAAAAAAAAAAAAAAAAAAAAAAAAAAAAAAAAAAAAAAAAAAAAAAAAAAAAAAAAAAAAAAAAAAAAAAAB5k5XtS84ip6ooqVle1LziKnqiivWGHkjZ18gDMda5LPfPieHu/YnbmYZ5LPfPieHu/YnbmUZzI6vR26fKptYOUAV+5gAAAAAAAAAAAAAAAAAAAAAAAAAAAAAAAAAAAAAAAAAAAAAAAAAAAAAAAAAAABS77Y9oK/1PfazjY5S0zWSkkp3d5YZy+sp60ksIQlljChWkhuhCWXq3fy3/VdAvYfBwWisPpy7mvcfeZ6rUnkjTjLf5+/vqe6MYR6pLitPLCPV9YQ3/Xr64vvAAAAACLlMri8JYVsrmsla2FlbwhNWubqtLSpU4b92+aeaMIQhvjCHXH+b8cHqHAansv8AEtN5zH5a0hPGn+osbmSvT58N2+XnSRjDfDfDq/6oess3pnTmEmzmq4Uo2lnVpVKUs1Dpp5rjnQhShSkhCMZqsZ4whLCWG/fu3Kzszwucrag1LtFzeGnwf+aI2n6bF1ZpY16VGhJNLLVuIS/tlrTwm3xlhGPNhCWWMYxhHdNvpcfS2x90WuPtvJ/i1Fkw3Y9jw1L0wVvbH3Ra4+28n+LUWTDdj2PDUvTA0RqmAISAAAAAAAAAAAAAAAA8ycr2pecRU9UUVKyval5xFT1RRXrDDyRs6+QBmOtclnvnxPD3fsTtzMM8lnvnxPD3fsTtzKM5kdXo7dPlU2sHKAK/cwAAAAAAAAAAAAAAAAAAAAAAAAAAAAAAAAAAAAAAAAAAAAAAAAAAAAAAAAAAAAAAAAAAAAAAAAAAAAAAAAAAAAAAAAAAAAAAAAAAAAAAAAAAAAAAAAAAAAAAAAAAAAAAAAAAAAAAAAAAAAAAAAAAAAAAAAAAAAAAAAAAADzJyval5xFT1RRUrK9qXnEVPVFFesMPJGzr5AGY61yWe+fE8Pd+xO3MwzyWe+fE8Pd+xO3MozmR1ejt0+VTawcoAr9zAAAAAAAAAAAAAAAAAAAAAAAAAAAAAAAAAAAAAAAAAAAAAAAAAAAAAAAAAAAAAAAAAAAAPi6p0hgdZ2dvY5+3ualO0upLyhNb3te1qUq8kIwlnlqUZ5J4Rhzo/wAzT+kcVpqpWq467zVaavLCWaGQzd7fwhCH/wBMLirPCWPX9Zd0Y/zfaC4p+2Pui1x9t5P8WosmG7HseGpemCt7Y+6LXH23k/xaiyYbsex4al6YJ0RqmAISAAAAAAAAAAAAAAAA8ycr2pecRU9UUVKyval5xFT1RRXrDDyRs6+QBmOtclnvnxPD3fsTtzMM8lnvnxPD3fsTtzKM5kdXo7dPlU2sHKAK/cwAAAAAAAAAAAAAAAAAAAAAAAAAAAAAAAAAAAAAAAAAAAAAAAAAAAAAAAAAAAAAAAAAAAAAAAAAAAAAAAAAAAAAAAAAAAAAAAAAAAAAAAAAAAAAAAAAAAAAAAAAAAAAAAAAAAAAAAAAAAAAAAAAAAAAAAAAAAAAAAAAAADzJyval5xFT1RRUrK9qXnEVPVFFesMPJGzr5AGY61yWe+fE8Pd+xO3MwzyWe+fE8Pd+xO3MozmR1ejt0+VTawcoAr9zAAAAAAAAAAAAAAAAAAAAAAAAAAAAAAAAAAAAAAAAAAAAAAAAAAAAAAAAAAAAAAAAAAAAAAKftj7otcfbeT/ABaiyYbsex4al6YK3tj7otcfbeT/ABaiyYbsex4al6YJ0RqmAISAAAAAAAAAAAAAAAA8ycr2pecRU9UUVKyval5xFT1RRXrDDyRs6+QBmOtclnvnxPD3fsTtzMM8lnvnxPD3fsTtzKM5kdXo7dPlU2sHKAK/cwAAAAAAAAAAAAAAAAAAAAAAAAAAAAAAAAAAAAAAAAAAAAAAAAAAAAAAAAAAAAAAAAAAAAAAAAAAAAAAAAAAAAAAAAAAAAAAAAAAAAAAAAAAAAAAAAAAAAAAAAAAAAAAAAAAAAAAAAAAAAAAAAAAAAAAAAAAAAAAAAAAADzJyval5xFT1RRUrK9qXnEVPVFFesMPJGzr5AGY61yWe+fE8Pd+xO3MwzyWe+fE8Pd+xO3MozmR1ejt0+VTawcoAr9zAAAAAAAAAAAAAAAAAAAAAAAAAAAAAAAAAAAAAAAAAAAAAAAAAAAAAAAAAAAAAAAAAAAAAAKftj7otcfbeT/FqLJhux7HhqXpgre2Pui1x9t5P8WosmG7HseGpemCdEapgCEgAAAAAAAAAAAAAAAPMnK9qXnEVPVFFSsr2pecRU9UUV6ww8kbOvkAZjrXJZ758Tw937E7czDPJZ758Tw937E7cyjOZHV6O3T5VNrBygCv3MAAAAAAAAAAAAAAAAAAAAAAAAAAAAAAAAAAAAAAAAAAAAAAAAAAAAAAAAAAAAAAAAAAAAAAAAAAAAAAAAAAAAAAAAAAAAAAAAAAAAAAAAAAAAAAAAAAAAAAAAAAAAAAAAAAAAAAAAAAAAAAAAAAAAAAAAAAAAAAAAAAAA8ycr2pecRU9UUVKyval5xFT1RRXrDDyRs6+QBmOtclnvnxPD3fsTtzMM8lnvnxPD3fsTtzKM5kdXo7dPlU2sHKAK/cwAAAAAAAAAAAAAAAAAAAAAAAAAAAAAAAAAAAAAAAAAAAAAAAAAAAAAAAAAAAAAAAAAAAAACn7Y+6LXH23k/xaiyYbsex4al6YK3tj7otcfbeT/FqLJhux7HhqXpgnRGqYAhIAAAAAAAAAAAAAAADzJyval5xFT1RRUrK9qXnEVPVFFesMPJGzr5AGY61yWe+fE8Pd+xO3MwzyWe+fE8Pd+xO3MozmR1ejt0+VTawcoAr9zAAAAAAAAAAAAAAAAAAAAAAAAAAAAAAAAAAAAAAAAAAAAAAAAAAAAAAAAAAAAAAAAAAAAAAAAAAAAAAAAAAAAAAAAAAAAAAAAAAAAAAAAAAAAAAAAAAAAAAAAAAAAAAAAAAAAAAAAAAAAAAAAAAAAAAAAAAAAAAAAAAAAPMnK9qXnEVPVFFSsr2pecRU9UUV6ww8kbOvkAZjrXJZ758Tw937E7czDPJZ758Tw937E7cyjOZHV6O3T5VNrBygCv3MAAAAAAAAAAAAAAAAAAAAAAAAAAAAAAAAAAAAAAAAAAAAAAAAAAAAAAAAAAAAAAAAAAAAAAp+2Pui1x9t5P8WosmG7HseGpemCt7Y+6LXH23k/xaiyYbsex4al6YJ0RqmAISAAAAAAAAAAAAAAAA8ycr2pecRU9UUVKyval5xFT1RRXrDDyRs6+QBmOtclnvnxPD3fsTtzMM8lnvnxPD3fsTtzKM5kdXo7dPlU2sHKAK/cwAAAAAAAAAAAAAAAAAAAAAAAAAAAAAAAAAAAAAAAAAAAAAAAAAAAAAAAAAAAAAAAAAAAAAAAAAAAAAAAAAAAAAAAAAAAAAAAAAAAAAAAAAAAAAAAAAAAAAAAAAAAAAAAAAAAAAAAAAAAAAAAAAAAAAAAAAAAAAAAAAAADzJyval5xFT1RRUrK9qXnEVPVFFesMPJGzr5AGY61yWe+fE8Pd+xO3MwzyWe+fE8Pd+xO3MozmR1ejt0+VTawcoAr9zAAAAAAAAAAAAAAAAAAAAAAAAAAAAAAAAAAAAAAAAAAAAAAAAAAAAAAAAAAAAAAAAAAAAAAKftj7otcfbeT/ABaiyYbsex4al6YK3tj7otcfbeT/ABaiyYbsex4al6YJ0RqmAISAAAAAAAAAAAAAAAA8ycr2pecRU9UUVKyval5xFT1RRXrDDyRs6+QBmOtclnvnxPD3fsTtzMM8lnvnxPD3fsTtzKM5kdXo7dPlU2sHKAK/cwAAAAAAAAAAAAAAAAAAAAAAAAAAAAAAAAAAAAAAAAAAAAAAAAAAAAAAAAAAAAAAAAAAAAAAAAAAAAAAAAAAAAAAAAAAAAAAAAAAAAAAAAAAAAAAAAAAAAAAAAAAAAAAAAAAAAAAAAAAAAAAAAAAAAAAAAAAAAAAAAAAADzJyval5xFT1RRUrK9qXnEVPVFFesMPJGzr5AGY61yWe+fE8Pd+xO3MwzyWe+fE8Pd+xO3MozmR1ejt0+VTawcoAr9zAAAAAAAAAAAAAAAAAAAAAAAAAAAAAAAAAAAAAAAAAAAAAAAAAAAAAAAAAAAAAAAAAAAAAAKftj7otcfbeT/FqLJhux7HhqXpgre2Pui1x9t5P8WosmG7HseGpemCdEapgCEgAAAAAAAAAAAAAAAPMnK9qXnEVPVFFSsr2pecRU9UUV6ww8kbOvkAZjrXJZ758Tw937E7czDPJZ758Tw937E7cyjOZHV6O3T5VNrBygCv3MAAAAAAAAAAAAAAAAAAAAAAAAAAAAAAAAAAAAAAAAAAAAAAAAAAAAAAAAAAAAAAAAAAAAAAAAAAAAAAAAAAAAAAAAAAAAAAAAAAAAAAAAAAAAAAAAAAAAAAAAAAAAAAAAAAAAAAAAAAAAAAAAAAAAAAAAAAAAAAAAAAAA8ycr2pecRU9UUVKyval5xFT1RRXrDDyRs6+QBmOtclnvnxPD3fsTtzMM8lnvnxPD3fsTtzKM5kdXo7dPlU2sHKAK/cwAAAAAAAAAAAAAAAAAAAAAAAAAAAAAAAAAAAAAAAAAAAAAAAAAAAAAAAAAAAAAAAAAAAAACn7Y+6LXH23k/xaiyYbsex4al6YK3tj7otcfbeT/FqLJhux7HhqXpgnRGqYAhIAAAAAAAAAAAAAAADzJyval5xFT1RRUrK9qXnEVPVFFesMPJGzr5AGY61yWe+fE8Pd+xO3MwzyWe+fE8Pd+xO3MozmR1ejt0+VTawcoAr9zAAAAAAAAAAAAAAAAAAAAAAAAAAAAAAAAAAAAAAAAAAAAAAAAAAAAAAAAAAAAAAAAAAAAAAAAAAAAAAAAAAAAAAAAAAAAAAAAAAAAAAAAAAAAAAAAAAAAAAAAAAAAAAAAAAAAAAAAAAAAAAAAAAAAAAAAAAAAAAAAAAAAPMnK9qXnEVPVFFSsr2pecRU9UUV6ww8kbOvkAZjrXJZ758Tw937E7czDPJZ758Tw937E7cyjOZHV6O3T5VNrBygCv3MAAAAAAAAAAAAAAAAAAAAAAAAAAAAAAAAAAAAAAAAAAAAAAAAAAAAAAAAAAAAAAAAAAAAAAp+2Pui1x9t5P8WosmG7HseGpemCt7Y+6LXH23k/xaiyYbsex4al6YJ0RqmAISAAAAAAAAAAAAAAAA8ycr2pecRU9UUVKyval5xFT1RRXrDDyRs6+QBmOtclnvnxPD3fsTtzMM8lnvnxPD3fsTtzKM5kdXo7dPlU2sHKAK/cwAAAAAAAAAAAAAAAAAAAAAAAAAAAAAAAAAAAAAAAAAAAAAAAAAAAAAAAAAAAAAAAAAAAAAAAAAAAAAAAAAAAAAAAAAAAAAAAAAAAAAAAAAAAAAAAAAAAAAAAAAAAAAAAAAAAAAAAAAAAAAAAAAAAAAAAAAAAAAAAAAAADzJyval5xFT1RRUrK9qXnEVPVFFesMPJGzr5AGY61yWe+fE8Pd+xO3MwzyWe+fE8Pd+xO3MozmR1ejt0+VTawcoAr9zAAAAAAAAAAAAAAAAAAAAAAAAAAAAAAAAAAAAAAAAAAAAAAAAAAAAAAAAAAAAAAAAAAAAAAKftj7otcfbeT/ABaiyYbsex4al6YK3tj7otcfbeT/ABaiyYbsex4al6YJ0RqmAISAAAAAAAAAAAAAAAA8ycr2pecRU9UUVKyval5xFT1RRXrDDyRs6+QBmOtclnvnxPD3fsTtzMM8lnvnxPD3fsTtzKM5kdXo7dPlU2sHKAK/cwAAAAAAAAAAAAAAAAAAAAAAAAAAAAAAAAAAAAAAAAAAAAAAAAAAAAAAAAAAAAAAAAAAAAAAAAAAAAAAAAAAAAAAAAAAAAAAAAAAAAAAAAAAAAAAAAAAAAAAAAAAAAAAAAAAAAAAAAAAAAAAAAAAAAAAAAAAAAAAAAAAADzJyval5xFT1RRUrK9qXnEVPVFFesMPJGzr5AGY61yWe+fE8Pd+xO3MwzyWe+fE8Pd+xO3MozmR1ejt0+VTawcoAr9zAAAAAAAAAAAAAAAAAAAAAAAAAAAAAAAAAAAAAAAAAAAAAAAAAAAAAAAAAAAAAAAAAAAAA/K7u7Wwta17fXNK3t7eSarVrVZ4SSU5JYb4zTTR6oQhDrjGKDpzU2C1diaed03kqV/j609SnTuKW/mTxknjJNzYxh1w50sd0YdUfrCMYbog+Ftj7otcfbeT/FqLJhux7HhqXpgre2Pui1x9t5P8WosmG7HseGpemCdEapgCEgAAAAAAAAAAAAAAAPMnK9qXnEVPVFFSsr2pecRU9UUV6ww8kbOvkAZjrXJZ758Tw937E7czDPJZ758Tw937E7cyjOZHV6O3T5VNrBygCv3MAAAAAAAAAAAAAAAAAAAAAAAAAAAAAAAAAAAAAAAAAAAAAAAAAAAAAAAAAAAAAAAAAAAAAAAAAAAAAAAAAAAAAAAAAAAAAAAAAAAAAAAAAAAAAAAAAAAAAAAAAAAAAAAAAAAAAAAAAAAAAAAAAAAAAAAAAAAAAAAAAAAA8ycr2pecRU9UUVKyval5xFT1RRXrDDyRs6+QBmOtclnvnxPD3fsTtzMM8lnvnxPD3fsTtzKM5kdXo7dPlU2sHKAK/cwAAAAAAAAAAAAAAAAAAAAAAAAAAAAAAAAAAAAAAAAAAAAAAAAAAAAAAAAAAAAAAAAAAACNfY7H5SjLb5Kwt7ulLUkrS069KWpLCpJNCaSaEJoRhvlmhCMI/WEYQjBz7k8d19r/AP2OT/NrOlIuOxmNxFrCxxOPtrK2lmmnhRt6UtOSE000Zpo82WEIb4zRjGMf5xjGKb/SwrO2Pui1x9t5P8WosmG7HseGpemCt7Y+6LXH23k/xaiyYbsex4al6YGiNUwBCQAAAAAAAAAAAAAAAHmTle1LziKnqiipWV7UvOIqeqKK9YYeSNnXyAMx1rks98+J4e79iduZhnks98+J4e79iduZRnMjq9Hbp8qm1g5QBX7mAAAAAAAAAAAAAAAAAAAAAAAAAAAAAAAAAAHCrjlh7M7avUt58HqeM1KeMkYwtrfdvhHd/wCM7q8ycr2pecRU9UX3fsj2/wAF69VjxxkTPwfDa02+/wAV/wDs4sWuaLWa+/jJ2Y/2LVHlbf5z+MnZj/YtUeVt/nY3Fgfy99F/01fucPzqmyP4ydmP9i1R5W3+dYdA8pDQ+0XU9vpTCYrO0Lu5kqTyT3VCjLThCSWM0d8Zas0fpD+jCzrXJZ758Tw937E7rfWPY3pHBen4/E4UVfFRRVMf5tYi7KnFqmYhuYBSzZAAAAAAAAAAAAAAAAAAAAAAAAAAAAAAAAAAAAcKuOWHsztq9S3nwep4zUp4yRjC2t92+Ed3/jP4/jJ2Y/2LVHlbf52Qcr2pecRU9UUVfNHL70WqmJmmr9zU+dU2R/GTsx/sWqPK2/zn8ZOzH+xao8rb/OxuMv5e+i/6av3Hzqm6dA8pDQ+0XU9vpTCYrO0Lu5kqTyT3VCjLThCSWM0d8Zas0fpD+jq7DPJZ758Tw937E7cysPeXo/DeieoU8NwkTFM0RP1m/wBZmY/8OfDqmqLyAPk3IAAAAAAAAAAAAAAAAAAAAAAAAAAAAAAAAAAOFXHLD2Z21epbz4PU8ZqU8ZIxhbW+7fCO7/xndXmTle1LziKnqi+79ke3+C9eqx44yJn4Phtabff4r/8AZxYtc0Ws19/GTsx/sWqPK2/zn8ZOzH+xao8rb/OxuLA/l76L/pq/c4fnVNkfxk7Mf7Fqjytv86w6B5SGh9oup7fSmExWdoXdzJUnknuqFGWnCEksZo74y1Zo/SH9GFnWuSz3z4nh7v2J3W+sexvSOC9Px+Jwoq+KiiqY/wA2sRdlTi1TMQ3MApZsgAAAAAAAAAAAAAAAAAAAAAAAAAAAAAAAAAAAPMnK9qXnEVPVFFSsr2pecRU9UUV6ww8kbOvkAZjrXJZ758Tw937E7czDPJZ758Tw937E7cyjOZHV6O3T5VNrBygCv3MAAAAAAAAAAAAAAAAAAAAAAAAAAAAAAAAAAAAAAAAAAAAAAAAAAAAAAAAAAAAAAAAAAAAAAp+2Pui1x9t5P8WosmG7HseGpemCt7Y+6LXH23k/xaiyYbsex4al6YJ0RqmAISAAAAAAAAAAAAAAAA8ycr2pecRU9UUVKyval5xFT1RRXrDDyRs6+QBmOtclnvnxPD3fsTtzMM8lnvnxPD3fsTtzKM5kdXo7dPlU2sHKAK/cwAAAAAAAAAAAAAAAAAAAAAAAAAAAAAAAAAA8ycr2pecRU9UXps8ycr2pecRU9UVrcr8/FbUfk18fRFAW61x1rks98+J4e79idyV1rks98+J4e79id0vuPpHFduvxllRmhuYB5mbwAAAAAAAAAAAAAAAAAAAAAAAAAAAAAAAAAAADzJyval5xFT1RRUrK9qXnEVPVFFesMPJGzr5AGY61yWe+fE8Pd+xO3MwzyWe+fE8Pd+xO3MozmR1ejt0+VTawcoAr9zAAAAAAAAAAAAAAAAAAAAAAAAAAAAAAAAAADzJyval5xFT1RemzzJyval5xFT1RWtyvz8VtR+TXx9EUBbrXHWuSz3z4nh7v2J3JXWuSz3z4nh7v2J3S+4+kcV26/GWVGaG5gHmZvAAAAAAAAAAAAAAAAAAAAAAAAAAAAAAAAAAAAPMnK9qXnEVPVFFSsr2pecRU9UUV6ww8kbOvkAZjrXJZ758Tw937E7czDPJZ758Tw937E7cyjOZHV6O3T5VNrBygCv3MAAAAAAAAAAAAAAAAAAAAAAAAAAAAAAAAAAAAAAAAAAAAAAAAAAAAAAAAAAAAAAAAAAAAAAp+2Pui1x9t5P8AFqLJhux7HhqXpgre2Pui1x9t5P8AFqLJhux7HhqXpgnRGqYAhIAAAAAAAAAAAAAAADzJyval5xFT1RRUrK9qXnEVPVFFesMPJGzr5AGY61yWe+fE8Pd+xO3MwzyWe+fE8Pd+xO3MozmR1ejt0+VTawcoAr9zAAAAAAAAAAAAAAAAAAAAAAAAAAAAAAAAAADzJyval5xFT1RemzzJyval5xFT1RWtyvz8VtR+TXx9EUBbrXHWuSz3z4nh7v2J3JXWuSz3z4nh7v2J3S+4+kcV26/GWVGaG5gHmZvAAAAAAAAAAAAAAAAAAAAAAAAAAAAAAAAAAAAPMnK9qXnEVPVFFSsr2pecRU9UUV6ww8kbOvkAZjrXJZ758Tw937E7czDPJZ758Tw937E7cyjOZHV6O3T5VNrBygCv3MAAAAAAAAAAAAAAAAAAAAAAAAAAAAAAAAAAPMnK9qXnEVPVF6bPMnK9qXnEVPVFa3K/PxW1H5NfH0RQFutcda5LPfPieHu/Ynclda5LPfPieHu/YndL7j6RxXbr8ZZUZobmAeZm8AAAAAAAAAAAAAAAAAAAAAAAAAAAAAAAAAAAA8ycr2pecRU9UUVKyval5xFT1RRXrDDyRs6+QBmOtclnvnxPD3fsTtzMM8lnvnxPD3fsTtzKM5kdXo7dPlU2sHKAK/cwAAAAAAAAAAAAAAAAAAAAAAAAAAAAAAAAAAAAAAAAAAAAAAAAAAAAAAAAAAAAAAAAAAAAACn7Y+6LXH23k/xaiyYbsex4al6YK3tj7otcfbeT/FqLJhux7HhqXpgnRGqYAhIAAAAAAAAAAAAAAADzJyval5xFT1RRUrK9qXnEVPVFFesMPJGzr5AGY61yWe+fE8Pd+xO3MwzyWe+fE8Pd+xO3MozmR1ejt0+VTawcoAr9zAAAAAAAAAAAAAAAAAAAAAAAAAAAAAAAAAADzJyval5xFT1RemzzJyval5xFT1RWtyvz8VtR+TXx9EUBbrXHWuSz3z4nh7v2J3JXWuSz3z4nh7v2J3S+4+kcV26/GWVGaG5gHmZvAAAAAAAAAAAAAAAAAAAAAAAAAAAAAAAAAAAAPMnK9qXnEVPVFFSsr2pecRU9UUV6ww8kbOvkAZjrXJZ758Tw937E7czDPJZ758Tw937E7cyjOZHV6O3T5VNrBygCv3MAAAAAAAAAAAAAAAAAAAAAAAAAAAAAAAAAAPMnK9qXnEVPVF6bPMnK9qXnEVPVFa3K/PxW1H5NfH0RQFutcda5LPfPieHu/Ynclda5LPfPieHu/YndL7j6RxXbr8ZZUZobmAeZm8AAAAAAAAAAAAAAAAAAAAAAAAAAAAAAAAAAAA8ycr2pecRU9UUVKyval5xFT1RRXrDDyRs6+QBmOtclnvnxPD3fsTtzMM8lnvnxPD3fsTtzKM5kdXo7dPlU2sHKAK/cwAAAAAAAAAAAAAAAAAAAAAAAAAAAAAAAAAAAAAAAAAAAAAAAAAAAAAAAAAAAAAAAAAAAAACn7Y+6LXH23k/xaiyYbsex4al6YK3tj7otcfbeT/FqLJhux7HhqXpgnRGqYAhIAAAAAAAAAAAAAAADzJyval5xFT1RRUrK9qXnEVPVFFesMPJGzr5AGY61yWe+fE8Pd+xO3MwzyWe+fE8Pd+xO3MozmR1ejt0+VTawcoAr9zAAAAAAAAAAAAAAAAAAAAAAAAAAAAAAAAAADzJyval5xFT1RemzzJyval5xFT1RWtyvz8VtR+TXx9EUBbrXHWuSz3z4nh7v2J3JXWuSz3z4nh7v2J3S+4+kcV26/GWVGaG5gHmZvAAAAAAAAAAAAAAAAAAAAAAAAAAAAAAAAAAAAPMnK9qXnEVPVFFSsr2pecRU9UUV6ww8kbOvkAZjrXJZ758Tw937E7czDPJZ758Tw937E7cyjOZHV6O3T5VNrBygCv3MAAAAAAAAAAAAAAAAAAAAAAAAAAAAAAAAAAPMnK9qXnEVPVF6bPMnK9qXnEVPVFa3K/PxW1H5NfH0RQFutcda5LPfPieHu/Ynclda5LPfPieHu/YndL7j6RxXbr8ZZUZobmAeZm8AAAAAAAAAAAAAAAAAAAAAAAAAAAAAAAAAAAA8ycr2pecRU9UUVKyval5xFT1RRXrDDyRs6+QBmOtclnvnxPD3fsTtzMM8lnvnxPD3fsTtzKM5kdXo7dPlU2sHKAK/cwAAAAAAAAAAAAAAAAAAAAAAAAAAAAAAAAAAAAAAAAAAAAAAAAAAAAAAAAAAAAAAAAAAAAACn7Y+6LXH23k/xaiyYbsex4al6YK3tj7otcfbeT/FqLJhux7HhqXpgnRGqYAhIAAAAAAAAAAAAAAADzJyval5xFT1RRUrK9qXnEVPVFFesMPJGzr5AGY61yWe+fE8Pd+xO3MwzyWe+fE8Pd+xO3MozmR1ejt0+VTawcoAr9zAAAAAAAAAAAAAAAAAAAAAAAAAAAAAAAAAADzJyval5xFT1RemzzJyval5xFT1RWtyvz8VtR+TXx9EUBbrXHWuSz3z4nh7v2J3JXWuSz3z4nh7v2J3S+4+kcV26/GWVGaG5gHmZvAAAAAAAAAAAAAAAAAAAAAAAAAAAAAAAAAAAAPMnK9qXnEVPVFFSsr2pecRU9UUV6ww8kbOvkAZjrXJZ758Tw937E7czDPJZ758Tw937E7cyjOZHV6O3T5VNrBygCv3MAAAAAAAAAAAAAAAAAAAAAAAAAAAAAAAAAAPMnK9qXnEVPVF6bPMnK9qXnEVPVFa3K/PxW1H5NfH0RQFutcda5LPfPieHu/Ynclda5LPfPieHu/YndL7j6RxXbr8ZZUZobmAeZm8AAAAAAAAAAAAAAAAAAAAAAAAAAAAAAAAAAAA8ycr2pecRU9UUVKyval5xFT1RRXrDDyRs6+QBmOtclnvnxPD3fsTtzMM8lnvnxPD3fsTtzKM5kdXo7dPlU2sHKAK/cwAAAAAAAAAAAAAAAAAAAAAAAAAAAAAAAAAAAAAAAAAAAAAAAAAAAAAAAAAAAAAAAAAAAAACn7Y+6LXH23k/wAWosmG7HseGpemCt7Y+6LXH23k/wAWosmG7HseGpemCdEapgCEgAAAAAAAAAAAAAAAPMnK9qXnEVPVFFSsr2pecRU9UUV6ww8kbOvkAZjrXJZ758Tw937E7czDPJZ758Tw937E7cyjOZHV6O3T5VNrBygCv3MAAAAAAAAAAAAAAAAAAAAAAAAAAAAAAAAAAPMnK9qXnEVPVF6bPMnK9qXnEVPVFa3K/PxW1H5NfH0RQFutcda5LPfPieHu/Ynclda5LPfPieHu/YndL7j6RxXbr8ZZUZobmAeZm8AAAAAAAAAAAAAAAAAAAAAAAAAAAAAAAAAAAA8ycr2pecRU9UUVKyval5xFT1RRXrDDyRs6+QBmOtclnvnxPD3fsTtzMM8lnvnxPD3fsTtzKM5kdXo7dPlU2sHKAK/cwAAAAAAAAAAAAAAAAAAAAAAAAAAAAAAAAAA8ycr2pecRU9UXps8ycr2pecRU9UVrcr8/FbUfk18fRFAW61x1rks98+J4e79idyV1rks98+J4e79id0vuPpHFduvxllRmhuYB5mbwAAAAAAAAAAAAAAAAAAAAAAAAAAAAAAAAAAADzJyval5xFT1RRUrK9qXnEVPVFFesMPJGzr5AGY61yWe+fE8Pd+xO3MwzyWe+fE8Pd+xO3MozmR1ejt0+VTawcoAr9zAAAAAAAAAAAAAAAAAAAAAAAAAAAAAAAAAAAAAAAAAAAAAAAAAAAAAAAAAAAAAAAAAAAAAAKftj7otcfbeT/FqLJhux7HhqXpgre2Pui1x9t5P8WosmG7HseGpemCdEapgCEgAAAAAAAAAAAAAAAPMnK9qXnEVPVFFSsr2pecRU9UUV6ww8kbOvkAZjrXJZ758Tw937E7czDPJZ758Tw937E7cyjOZHV6O3T5VNrBygCv3MAAAAAAAAAAAAAAAAAAAAAAAAAAAAAAAAAAPMnK9qXnEVPVF6bPMnK9qXnEVPVFa3K/PxW1H5NfH0RQFutcda5LPfPieHu/Ynclda5LPfPieHu/YndL7j6RxXbr8ZZUZobmAeZm8AAAAAAAAAAAAAAAAAAAAAAAAAAAAAAAAAAAA8ycr2pecRU9UUVKyval5xFT1RRXrDDyRs6+QBmOtclnvnxPD3fsTtzMM8lnvnxPD3fsTtzKM5kdXo7dPlU2sHKAK/cwAAAAAAAAAAAAAAAAAAAAAAAAAAAAAAAAAA8ycr2pecRU9UXps8ycr2pecRU9UVrcr8/FbUfk18fRFAW61x1rks98+J4e79idyV1rks98+J4e79id0vuPpHFduvxllRmhuYB5mbwAAAAAAAAAAAAAAAAAAAAAAAAAAAAAAAAAAADzJyval5xFT1RRUrK9qXnEVPVFFesMPJGzr5AGY61yWe+fE8Pd+xO3MwzyWe+fE8Pd+xO3MozmR1ejt0+VTawcoAr9zAAAAAAAAAAAAAAAAAAAAAAAAAAAAAAAAAAAAAAAAAAAAAAAAAAAAAAAAAAAAAAAAAAAAAAKftj7otcfbeT/FqLJhux7HhqXpgre2Pui1x9t5P8WosmG7HseGpemCdEapgCEgAAAAAAAAAAAAAAAPMnK9qXnEVPVFFSsr2pecRU9UUV6ww8kbOvkAZjrXJZ758Tw937E7czDPJZ758Tw937E7cyjOZHV6O3T5VNrBygCv3MAAAAAAAAAAAAAAAAAAAAAAAAAAAAAAAAAAPMnK9qXnEVPVF6bPMnK9qXnEVPVFa3K/PxW1H5NfH0RQFutcda5LPfPieHu/Ynclda5LPfPieHu/YndL7j6RxXbr8ZZUZobmAeZm8AAAAAAAAAAAAAAAAAAAAAAAAAAAAAAAAAAAA8ycr2pecRU9UUVKyval5xFT1RRXrDDyRs6+QBmOtclnvnxPD3fsTtzMM8lnvnxPD3fsTtzKM5kdXo7dPlU2sHKAK/cwAAAAAAAAAAAAAAAAAAAAAAAAAAAAAAAAAA8ycr2pecRU9UXps8ycr2pecRU9UVrcr8/FbUfk18fRFAW61x1rks98+J4e79idyV1rks98+J4e79id0vuPpHFduvxllRmhuYB5mbwAAAAAAAAAAAAAAAAAAAAAAAAAAAAAAAAAAADzJyval5xFT1RRUrK9qXnEVPVFFesMPJGzr5AGY61yWe+fE8Pd+xO3MwzyWe+fE8Pd+xO3MozmR1ejt0+VTawcoAr9zAAAAAAAAAAAAAAAAAAAAAAAAAAAAAAAAAAAAAAAAAAAAAAAAAAAAAAAAAAAAAAAAAAAAAAKftj7otcfbeT/FqLJhux7HhqXpgre2Pui1x9t5P8WosmG7HseGpemCdEapgCEgAAAAAAAAAAAAAAAPMnK9qXnEVPVFFSsr2pecRU9UUV6ww8kbOvkAZjrXJZ758Tw937E7czDPJZ758Tw937E7cyjOZHV6O3T5VNrBygCv3MAAAAAAAAAAAAAAAAAAAAAAAAAAAAAAAAAAPMnK9qXnEVPVF6bPMnK9qXnEVPVFa3K/PxW1H5NfH0RQFutcda5LPfPieHu/Ynclda5LPfPieHu/YndL7j6RxXbr8ZZUZobmAeZm8AAAAAAAAAAAAAAAAAAAAAAAAAAAAAAAAAAAA8ycr2pecRU9UUVKyval5xFT1RRXrDDyRs6+QBmOtclnvnxPD3fsTtzMM8lnvnxPD3fsTtzKM5kdXo7dPlU2sHKAK/cwAAAAAAAAAAAAAAAAAAAAAAAAAAAAAAAAAA8ycr2pecRU9UXps8ycr2pecRU9UVrcr8/FbUfk18fRFAW61x1rks98+J4e79idyV1rks98+J4e79id0vuPpHFduvxllRmhuYB5mbwAAAAAAAAAAAAAAAAAAAAAAAAAAAAAAAAAAADzJyval5xFT1RRUrK9qXnEVPVFFesMPJGzr5AGY61yWe+fE8Pd+xO3MwzyWe+fE8Pd+xO3MozmR1ejt0+VTawcoAr9zAAAAAAAAAAAAAAAAAAAAAAAAAAAAAAAAAAAAAAAAAAAAAAAAAAAAAAAAAAAAAAAAAAAAAAKftj7otcfbeT/ABaiyYbsex4al6YK3tj7otcfbeT/ABaiyYbsex4al6YJ0RqmAISAAAAAAAAAAAAAAAA8ycr2pecRU9UUVKyval5xFT1RRXrDDyRs6+QBmOtclnvnxPD3fsTtzMM8lnvnxPD3fsTtzKM5kdXo7dPlU2sHKAK/cwAAAAAAAAAAAAAAAAAAAAAAAAAAAAAAAAAA8ycr2pecRU9UXps8ycr2pecRU9UVrcr8/FbUfk18fRFAW61x1rks98+J4e79idyV1rks98+J4e79id0vuPpHFduvxllRmhuYB5mbwAAAAAAAAAAAAAAAAAAAAAAAAAAAAAAAAAAADzJyval5xFT1RRUrK9qXnEVPVFFesMPJGzr5AGY61yWe+fE8Pd+xO3MwzyWe+fE8Pd+xO3MozmR1ejt0+VTawcoAr9zAAAAAAAAAAAAAAAAAAAAAAAAAAAAAAAAAADzJyval5xFT1RemzzJyval5xFT1RWtyvz8VtR+TXx9EUBbrXHWuSz3z4nh7v2J3JXWuSz3z4nh7v2J3S+4+kcV26/GWVGaG5gHmZvAAAAAAAAAAAAAAAAAAAAAAAAAAAAAAAAAAAAPMnK9qXnEVPVFFSsr2pecRU9UUV6ww8kbOvkAZjrXJZ758Tw937E7czDPJZ758Tw937E7cyjOZHV6O3T5VNrBygCv3MAAAAAAAAAAAAAAAAAAAAAAAAAAAAAAAAAAAAAAAAAAAAAAAAAAAAAAAAAAAAAAAAAAAAr2t9X0tG4mjeQspr6+v7ulj8fZy1IU43N1VjukkjPHfCSX6xmm3R3SwjHdGO6EYmktaX+ZzuX0nqPCUMVmsRJQuJ6Vte/q6Fe3rQm5lWnUjTpzR/dJPLNCaSXdGEPrCO98vbBicrc2WnNQ4rG3GQm01nrbK3FrbSc+tUt5ZZ5KnRyQ6554S1OdCWHXHduhvjuhH8tHW91qHaZndoMuLv7LGTYu0w9lG/s6tpWuIyVKlWrP0NWEtSWSEZ5ZYRmlhvjCO7q645WiyH1dsfdFrj7byf4tRZMN2PY8NS9MFW22fqobHtb/pIUo1P8v3+/pIxhDmdBPz/p/Pm87d/Lfu39T52Jq7coYqyhTstCxl/T090Y3V5CMYc2H1/wBMt9DV0YUPpdungdCebvPjOl26eB0J5u8+NFi6+Ch9Lt08DoTzd58Z0u3TwOhPN3nxli6+Ch9Lt08DoTzd58Z0u3TwOhPN3nxli6+Ch9Lt08DoTzd58Z0u3TwOhPN3nxli6+Ch9Lt08DoTzd58Z0u3TwOhPN3nxli6+Ch9Lt08DoTzd58Z0u3TwOhPN3nxli6+Ch9Lt08DoTzd58Z0u3TwOhPN3nxli6+Ch9Lt08DoTzd58Z0u3TwOhPN3nxli6+Ch9Lt08DoTzd58Z0u3TwOhPN3nxli7AuV7UvOIqeqKK0Rccj7XNzXqXE+YwUJqs8Z4whe1t2+Md/h35/wca2/vOD87W/26/qPfnodNMROLP7av7NT5VX6M9jQn8HGtv7zg/O1v9ufwca2/vOD87W/27L+PfQ/6s/tq/sfKr/RVeSz3z4nh7v2J25mZ9nvJx2kbOdU22rMTfaaubm1kqSS07i8rxkjCeSMsd/NoQj9I/wBXXOl26eB0J5u8+NVvvT1XhfWfUaeI4Oq9MURH2mPrE1Tru58KJpptK+Ch9Lt08DoTzd58Z0u3TwOhPN3nxvkbOS6+Ch9Lt08DoTzd58Z0u3TwOhPN3nxli6+Ch9Lt08DoTzd58Z0u3TwOhPN3nxli6+Ch9Lt08DoTzd58Z0u3TwOhPN3nxli6+Ch9Lt08DoTzd58Z0u3TwOhPN3nxli6+Ch9Lt08DoTzd58Z0u3TwOhPN3nxli6+Ch9Lt08DoTzd58Z0u3TwOhPN3nxli6+Ch9Lt08DoTzd58Z0u3TwOhPN3nxli6+Ch9Lt08DoTzd58b4utdVbbtG6Sy+q7nGaHq0sTaVLueSS4u5pppZIb4whCMkIRj1f1gWLurCh9Lt08DoTzd58Z0u3TwOhPN3nxli6+Ch9Lt08DoTzd58Z0u3TwOhPN3nxli6+Ch9Lt08DoTzd58Z0u3TwOhPN3nxli6+Ch9Lt08DoTzd58Z0u3TwOhPN3nxli6+Ch9Lt08DoTzd58Z0u3TwOhPN3nxli6+Ch9Lt08DoTzd58Z0u3TwOhPN3nxli6+Ch9Lt08DoTzd58Z0u3TwOhPN3nxli6+Ch9Lt08DoTzd58Z0u3TwOhPN3nxli6+Ch9Lt08DoTzd58Z0u3TwOhPN3nxli6+PMnK9qXnEVPVFvrpdungdCebvPjcDuOR9rm5r1LifMYKE1WeM8YQva27fGO/w7772L67wPodWPPG1W+L4bfSZ+3xX+27ixaZqtZncaE/g41t/ecH52t/tz+DjW395wfna3+3WF/Hvof8AVn9tX9nD8qv9Ge3WuSz3z4nh7v2J1q/g41t/ecH52t/t1k2e8nHaRs51TbasxN9pq5ubWSpJLTuLyvGSMJ5Iyx382hCP0j/V1vrPvT0fjPTsfh8LEmaqqKoj/LP3mJiNGVOHVFUTLTAofS7dPA6E83efGdLt08DoTzd58akbNm6+Ch9Lt08DoTzd58Z0u3TwOhPN3nxli6+Ch9Lt08DoTzd58Z0u3TwOhPN3nxli6+Ch9Lt08DoTzd58Z0u3TwOhPN3nxli6+Ch9Lt08DoTzd58Z0u3TwOhPN3nxli6+Ch9Lt08DoTzd58Z0u3TwOhPN3nxli6+Ch9Lt08DoTzd58Z0u3TwOhPN3nxli6+Ch9Lt08DoTzd58Z0u3TwOhPN3nxli6+Ch9Lt08DoTzd58Z0u3TwOhPN3nxli6+DlGtdVbb9H6WyGpa+N0NUp2FOWpNLJcXk0YwjNCHVCMku/6/1g+30u3TwOhPN3nxli6+Ch9Lt08DoTzd58Z0u3TwOhPN3nxli6+Ch9Lt08DoTzd58Z0u3TwOhPN3nxli6+Ch9Lt08DoTzd58Z0u3TwOhPN3nxli6+Ch9Lt08DoTzd58Z0u3TwOhPN3nxli6+Ch9Lt08DoTzd58Z0u3TwOhPN3nxli6+Ch9Lt08DoTzd58Z0u3TwOhPN3nxli6+Ch9Lt08DoTzd58Z0u3TwOhPN3nxli6+Ch9Lt08DoTzd58Z0u3TwOhPN3nxli6+Ch9Lt08DoTzd58Z0u3TwOhPN3nxli7AuV7UvOIqeqKK0Rccj7XNzXqXE+YwUJqs8Z4whe1t2+Md/h35/wca2/vOD87W/26/qPfnodNMROLP7av7NT5VX6M9jQn8HGtv7zg/O1v8Abn8HGtv7zg/O1v8Absv499D/AKs/tq/sfKr/AEVXks98+J4e79iduZmfZ7ycdpGznVNtqzE32mrm5tZKkktO4vK8ZIwnkjLHfzaEI/SP9XXOl26eB0J5u8+NVvvT1XhfWfUaeI4Oq9MURH2mPrE1Tru58KJpptK+Ch9Lt08DoTzd58Z0u3TwOhPN3nxvkbOS6+Ch9Lt08DoTzd58Z0u3TwOhPN3nxli6+Ch9Lt08DoTzd58Z0u3TwOhPN3nxli6+Ch9Lt08DoTzd58Z0u3TwOhPN3nxli6+Ch9Lt08DoTzd58Z0u3TwOhPN3nxli6+Ch9Lt08DoTzd58Z0u3TwOhPN3nxli6+Ch9Lt08DoTzd58Z0u3TwOhPN3nxli6+Ch9Lt08DoTzd58Z0u3TwOhPN3nxli6+Ch9Lt08DoTzd58b4mtNVbb9Iacuc/Wxuhp5LepQp82W4vJo76laSnDqjJLv654fz/APQsXdXFD6Xbp4HQnm7z4zpdungdCebvPjLF18FD6Xbp4HQnm7z4zpdungdCebvPjLF18FD6Xbp4HQnm7z4zpdungdCebvPjLF18FD6Xbp4HQnm7z4zpdungdCebvPjLF18FD6Xbp4HQnm7z4zpdungdCebvPjLF18FD6Xbp4HQnm7z4zpdungdCebvPjLF18FD6Xbp4HQnm7z4zpdungdCebvPjLF18FD6Xbp4HQnm7z4zpdungdCebvPjLF18FD6Xbp4HQnm7z4zpdungdCebvPjLF18eZOV7UvOIqeqLfXS7dPA6E83efG4Hccj7XNzXqXE+YwUJqs8Z4whe1t2+Md/h333sX13gfQ6seeNqt8Xw2+kz9viv9t3Fi0zVazO40J/Bxrb+84Pztb/bn8HGtv7zg/O1v9usL+PfQ/wCrP7av7OH5Vf6M9utclnvnxPD3fsTrV/Bxrb+84Pztb/brJs95OO0jZzqm21Zib7TVzc2slSSWncXleMkYTyRljv5tCEfpH+rrfWfeno/GenY/D4WJM1VUVRH+WfvMTEaMqcOqKomWmBQ+l26eB0J5u8+M6Xbp4HQnm7z41I2bN18FD6Xbp4HQnm7z4zpdungdCebvPjLF18FD6Xbp4HQnm7z4zpdungdCebvPjLF18FD6Xbp4HQnm7z4zpdungdCebvPjLF18FD6Xbp4HQnm7z4zpdungdCebvPjLF18FD6Xbp4HQnm7z4zpdungdCebvPjLF18FD6Xbp4HQnm7z4zpdungdCebvPjLF18FD6Xbp4HQnm7z4zpdungdCebvPjLF18FD6Xbp4HQnm7z4zpdungdCebvPjLF18HM9Q5vbjgMBk87Vx2hZ5MdZ1ruaWW5vIxjCnJGaMIQ5kN8er+sP8Azg/XEZTbnlMTZZOWw0JCF5b068IRubyEYQnlhN9OZHd9f6x/8yxd0cUPpdungdCebvPjOl26eB0J5u8+MsXXwUPpdungdCebvPjOl26eB0J5u8+MsXXwUPpdungdCebvPjOl26eB0J5u8+MsXXwUPpdungdCebvPjOl26eB0J5u8+MsXXwUPpdungdCebvPjOl26eB0J5u8+MsXXwUPpdungdCebvPjOl26eB0J5u8+MsXXwUPpdungdCebvPjOl26eB0J5u8+MsXXwUPpdungdCebvPjOl26eB0J5u8+MsXXwUPpdungdCebvPjOl26eB0J5u8+MsXYFyval5xFT1RRWiLjkfa5ua9S4nzGChNVnjPGEL2tu3xjv8O/P+DjW395wfna3+3X9R789DppiJxZ/bV/ZqfKq/RnsaE/g41t/ecH52t/tz+DjW395wfna3+3Zfx76H/Vn9tX9j5Vf6KryWe+fE8Pd+xO3MzPs95OO0jZzqm21Zib7TVzc2slSSWncXleMkYTyRljv5tCEfpH+rrnS7dPA6E83efGq33p6rwvrPqNPEcHVemKIj7TH1iap13c+FE002lfBQ+l26eB0J5u8+M6Xbp4HQnm7z43yNnJdfBQ+l26eB0J5u8+M6Xbp4HQnm7z4yxdfBQ+l26eB0J5u8+M6Xbp4HQnm7z4yxdfBQ+l26eB0J5u8+M6Xbp4HQnm7z4yxdfBQ+l26eB0J5u8+M6Xbp4HQnm7z4yxdfBQ+l26eB0J5u8+M6Xbp4HQnm7z4yxdfBQ+l26eB0J5u8+M6Xbp4HQnm7z4yxdfBQ+l26eB0J5u8+M6Xbp4HQnm7z4yxdfBQ+l26eB0J5u8+N8vVWo9t2ldL5jU9zjND1aOHsLi/qSU7q7jNNLSpzTxhCEZIQ3xhL/WH/mWLuoCPj7ie6sLa6qQlhPWoyVJoS/SEYywjHckISAAAAAAAAAAAAAAAAAAAAAAAAAAAAAAAAAAAAAAAAAAAAAAAAAAAAiZbF2Gcxd5hcrbS3FlkLepa3NGaMYQqUqksZZ5YxhujDfLGMOpIo0advRp29GXm06UsJJYb9+6EIboQf2AAAAAAAAAAAAAAAAAD5upM1DTmAyGejjru/hj7apczW1rLLNWqwkhvjCSE0YQjHdD+qgUNo2lds2y3UUum7mpSu62GuJa9hcf6dzbxqUJuZGaX+csd8Iwnl3yxh9I/VMRcdKur+xsbOpkb28oW9pRpxq1K9WpCSnJJCG+M0Zo9UIbv5vxxGaw2oLCnlcDlrLJWVWMYU7mzryVqU8YR3R3TyRjCO6PV9WddF5OpbbNJ9E6gw02objCYejqrTFrWmmnkyNrGlzpKM8kP+96CpNzYyx374QpxhDfCD7Wx62ztznM5faGzla809qGw6e7zFawhbUrbNxhHfUtrWaWSE1PmxlhNDr65Ic6aMedFPwou76Ph6d0tb4StXylxdVbzMZChb08lezTTSy3NSjJzYTy0edGSlv647pIQh1/zfcYpAAAAAAAAAAAAAAAAAAEHN4XGajxF3gc1aS3Vhf0ZqFxRmmjLCpTmhujLGMIwj1w/pFOAAAAAAAAAAAAAAAAAAfE1lqqy0Zp+4z17b1riFOanRo29GEOkuK1SeElOnLv3Q3zTzSw3xjuhv3xB9tTLzaFZ5qpmdP7O7y2y2fxtpVqQm6GpVsaVxL/AMNCtWk3SQnjH/khNzoboxjCG7rsOFq5jIYenU1PiLSwvK0s0K1pQuo3VOSWO/dLGeMknOju+v7d2/fujGHW4vpy31Ls71rV2TU9VY/Tuk7XpdQY27qW8s1evZ9JCarZyz1I9HTlpzRm500YTTcyaXdu+sMohDrWg9X2eutLWWo7SlNQnryxp3NtP/x21xJHm1aM0P5TSzwjD/8AG/8AmsDlWlrK6vtSZnUuzPL0Y6X1fbV6s93LS3y2eWp7qcLmlTnhDpZKkOuO79s0ae/fumXnTulrfCVq+UuLqreZjIULenkr2aaaWW5qUZObCeWjzoyUt/XHdJCEOv8AmiYS+4AgAAAAAAAAAAAAAAAAAAQM7gsVqXE3OCzdr+psbuWElalz5pOdCEYR3b5YwjDrhD6RTwAAAAAAAAAAAAAAAAAByqpQyu0/X2pcFd6pzOFwulKltayWuIvJrOvd16lGFSarVrSbqnMhCeEssssYQjGEYx3piLjp95eWeOtat/kLujbW1vJGpVrVqkJJKcsOuM000eqEIf1i/DEZrDagsKeVwOWsslZVYxhTubOvJWpTxhHdHdPJGMI7o9X1cRzdPN6YuM3s/wBR07zXNtjsZNqjTMuQnjWrV5qMYyT21zu3fqOZPPJPLzoRjHq/nCG7+dj1tnbnOZy+0NnK15p7UNh093mK1hC2pW2bjCO+pbWs0skJqfNjLCaHX1yQ500Y86Kfh+iLu+j4endLW+ErV8pcXVW8zGQoW9PJXs000stzUoyc2E8tHnRkpb+uO6SEIdf833GKQAAAAAAAAAAAAAAAAABAzmCxWpMZVw+atf1FnWmpzz0+fNJvjJPLPLHfLGEeqaWWP1/l/RPAAAAAAAAAAAAAAAAAAVfVu0TAaSuqGIqwuclm7yXn2mHx9LpruvDfu53Nh1SSb9++pPGWSG6PWfcWeMYQhvioOQ2x6KvshcaQ0hrDB3OqKss9GwpXM1WNnUuoQ3wpzVqcsZYx3/WWWaM38t299bSWcsdqOz+2y2QxH6e1zltVpXFlUqQqc2WM01OeSM0IQhH6Rhvg4/gtP6myORtOT7kbaxt7HRd/a5illatTdcXWOp1ufbQoUpZf+83w6OpU50IQ3R6oxmZREaou7tp7OWGoMbLfWGQtbvo557a4ntpoxpy3FOaMtWSG/r6poRh1vpue0dGalwGuc7daUuadphtVWdS4uKkZZZ/8PyssISy15aUd0J4VJYwjND/6qe+P1WbTulrfCVq+UuLqreZjIULenkr2aaaWW5qUZObCeWjzoyUt/XHdJCEOv+aJiEvuAIAAAAAAAAAAAAAAAAAAEbJ46zzGOu8TkaPTWl7QqW1enzoy8+nPLGWaXfCMIw3wjGG+EYRf3Z2dvj7OhYWdPo6FtSlo0pN8Y82SWG6EN8euPVCH1fsAAAAAAAAAAAAAAAAAD5upM1DTmAyGejjru/hj7apczW1rLLNWqwkhvjCSE0YQjHdD+qgUNo2lds2y3UUum7mpSu62GuJa9hcf6dzbxqUJuZGaX+csd8Iwnl3yxh9I/VMRcdKur+xsbOpkb28oW9pRpxq1K9WpCSnJJCG+M0Zo9UIbv5vxxGaw2oLCnlcDlrLJWVWMYU7mzryVqU8YR3R3TyRjCO6PV9WddF5OpbbNJ9E6gw02objCYejqrTFrWmmnkyNrGlzpKM8kP+96CpNzYyx374QpxhDfCD7Wx62ztznM5faGzla809qGw6e7zFawhbUrbNxhHfUtrWaWSE1PmxlhNDr65Ic6aMedFPwou76Ph6d0tb4StXylxdVbzMZChb08lezTTSy3NSjJzYTy0edGSlv647pIQh1/zfcYpAAAAAAAAAAAAAAAAAAETLYuwzmLvMLlbaW4sshb1LW5ozRjCFSlUljLPLGMN0Yb5Yxh1JYD+KNGnb0advRl5tOlLCSWG/fuhCG6EH9gAAAAAAAAAAAAAAAAAAAAAAAAAAAAAAAAAAAAAAAAAAAAAAAAAAAAAAAAAAAAAAAAAAACq7SNS6i0zp2NbSGnqmazl5VhbWNtzJo0ukjCM0Zqs0N3MkhLLNHfGMN8d0IdcSPqPpan1fpnRmPhlNUZq2x1tPPCnJNVm/dUnj/yySw3zTzfXqlhGPVFUtRZzLasw9HUui9puI09pSW0nuauako0rmpPUhGMOZGFaHR05Jd37oxhGaMf2/t3b4/W0zldK66xeH2nyW26tb2deWSNaMedZRmjLC4pxl+kJ5ZqfNjHdv6ow+kVL2b5vS1tp6NLMzWM99r7K3WexeDqS9JNNSqTc6jGMkJZuZLGFOWeapGHNlmmj172UQhZtje0Wz2i6Msryvm8XfZmjRllydKzqyx5k8YxhLPNJCO+TnywhNuj9N8YfyipVLZDSo6tyWlKVrkMbbySVMrpfUNhTjCbG9JP/wBosJ5t3Nmpc+aM8tKffLNLPNCHXDfC6aS03qa/1tdbSNWYuyw1zVxkmKtsba3P6ieWlCp0k09erCWWWaffuhLLLCMJYb/3RjHqvxe0/QUzR+zbHYDA6Us81GlksrpK1mtrS/pyzUYw50nMm3Swm+kZd0Iyx3w3whH67lzBj90gAAAAAAAAAAAAAAAAAAAAAAAAAAAAAAAAAAAAPzuKsaNCpWhJGaNOSM3NhDfGO6H0hD+YOR6o2qR1hs2ymptnuUv7CTB5OFtm4SW9P9dRtKc+6vNRlm58sJujj0ks0YR3ywjuhCP0+Rks/pnVulZNlum6GqsVe3cP1mm8rqC1uJaWRvKE8LiWaWtXjGebfNLzownhLvljHmw3boKtoChtIxFTTGqdLaOyeLsr6jbYrUla/so1al1GatGaW4p2ss0Km6nzoyRrTxh+yffCWaEu92nI6P1JqbWdhldSX2Np4PT15G+xdpaSTzV69fo5pJaleebdCWEsJ5t0kkI747oxm/5Wc2hDk+jrOyn1LpK801iNR2Gvqd7LLrL9XRuoSVLeMk/6ia4qVN9KeWM8JY0ebNH6y83dCHV3LU+htIa0msJtWaessr/hlaNxay3VPny054w3RjzY9U0N38o74dUI7t8IPujGZuWfzJJLTlhJJLCWWWG6EIQ3QhD+j+gQkAAAAAAAAAAAAAAAAAAAAAAAAAAAAAAAAAAB8nU8mqKuIqUdIV8bQyVSeWWWtfyTz0qUkY/vn5km6M80Ib4wl3ywjHdvjCAP11Dn8VpbC3eoM5dfp7Gyp9JWqc2M0YQ37oQhLDfGaMYxhCEIQ3xjGEHLtb7W7jI6PzVHDY3Uencljv0dfISXdlCneUMXVrQlq3VGEIzyzc2SFTr386WMsd8IRg/LFaJnvdb6s2f6x1VmM/Sy+Bx19UuLmtCnPJWhXrwjPQkkhCSjCWaWSMJZYdUYQ37+vfRsdnLy1mn1HR2m5e/2myZWXDR07cRtoz1rWndRhChUtqdKWPM6GM1SNeEJYb4xm3w+jOIhEytek9e43A7SrHBaU1nf6s0fnKclvUu7jIzZCXG5KaWealTluZozTRhUkpzb6cZo82bmx/bzty56s0DqilqqbaBs0zWPx+aubaW0yNnkqM9SyyNOT/u5p+jjCeSpJvjCE8u/q6ow3JuT0RlM3qjG1ry5xlrpvB3cmSs7G0t4y1695CSaEJ6s8Y82WWWM0Ywlll3zR3RjGG7dG6omf0FJ0honO2uoLjXOuszaZLUFxaS2NKSxt5qNpY20JudGnShNNNPNGabdNNPNHfHdCEIQhBdgYzN0gAAAAAAAAAAAAAAAAAAAAAAAAAAAAAAAAAAAD5GptWac0djv8V1Nl6FhbxmhTkjUjvnqzx+klOSG+apPH+UssIxj/KD66p7R9IX+rMRa1MDeW9lncPe0sjirq4ljNTp1pI7oyzwl64yTyRnkmhD+UxA+BtQ1hcy6Dw+UtLnJYCzzmVsrK+uatKa2u7K0rT7p5t0Yb6U8d0Jd8euXn74bo7n9aF2gaU/xLGaSttNakw8b60nmw95mqcZv8SoyRjNGElaepPVjGEJozwlq82bmx3wgrudw+q62pcdsy2gawo6ww2tbK8pXtpLjaNpUx/RSwnlr0o0983R87dL/AKkZowm5sedGPUsmB2a6rkymArax1laZex0nGebFyUMbG3r1p40o0palzPGpNLNGWSaaG6SWWEYx3x/oz+lkP72H1+h0xlNNVYxhcaez2RsKksY9cJY3E1WnH/yjJVljBcLrTODvdQWOqbixhHK42jVt7e5lnmlmlpVN3PkjCEYQnljuhHdNCO6PXDdF9KWnJJGaMkkssZ486bdDdvj/AFi/pjMpAEAAAAAAAAAAAAAAAAAAAAAAAAAAAAAAAAAAACnbR9YZTTEuDx2Ehj6V9qDJS46jd5HnRtbaPMnnjNPCWaWM8YwkjLLJCaXnTRh1wIi4+1qbVum9G4+GV1PmLfHW01SFKSerHrqTx+ksksN8003VGO6EIx3QiouoNb19X6g0rp/QmuKWOxmobW+u4ZewpUbipVnoQk3UKfSyzSSx/fNNNvljNukjD9vXFWKOodY6uz1rqLEUdOag1LoDJ3+NvcXY38tCnfW1anJD9RR6SaeNGeWO6XdPGMN8tSWEz49DZ/qjJ7QchY3Ne307l8zR/wA4WFG0nhcSYS/o1JaMOfNDmwqQryTTQqQhCEJowm3b+bvZxER90OqbOdVZ+6yGX0DrmpRq6hwPMnjdUqUKdPI2dTf0VzLJ9JYx3TSzyw6oTQju6owUmlshpUdW5LSlK1yGNt5JKmV0vqGwpxhNjekn/wC0WE827mzUufNGeWlPvlmlnmhDrhvhddKaV1nV1lPrrXccJb31PFS4ijb4irVq055Y1IVJ6s89WSSMIxmhCEskIR5sN/7pt6+ovb7CmaP2bY7AYHSlnmo0slldJWs1taX9OWajGHOk5k26WE30jLuhGWO+G+EI/XcuYMfukAAAAAAAAAAAAAAAAAAAAAAAAAAAAAAAAAAAAAAAAAAAAAAAAAAAAAAAAAAAAAAAAAAAAAAAAAAAAAAAAAAAAAAAAAAABScBonIac1pqCtYxtZ9Lajp/ra9pNNGE9DIR/bVjJLu3Rkqy7ppuuG6aEerri+honZvorZ5az2uksFRso1YQlq1oxjUrVYQ6pYTVJ4xmjLD+Uu/dD+UILMJvIAIAAAAAAAAAAAAAAAAAAAAAAAAAAAAAAAAAAAAAAAAAAAAAAAAAAAAAAAAAAAAAAAAAAAAAAAAAAAAAAAAAHEdoe0C6xG0XO4LJbXI6OsbDT1C/sKcKdhGNxdTTVoTQ5txRnqVf+CT9lOMIx/l1xTEXHRL7SV9U2k4vXFld0adChi7nGX1GeEefVlmnkqUoy7ur9s0s+/f/ACmWaFChCtG4hRkhVmlhLGpzYc6MsP5b/ruc8tdqeQwuH0ZY6s0vk7nVGqbKarCxxlGnCEK9OnLPUlm6WpJCn1Tb/wB026G6MIxh/P6uotpdHS00LnM6P1DSxclShSuspClbxt7WerGWEITy9N0s0JYzywmnp055IR37po7o7lpQuQoGa2wY7FZfUGFtNH6my1bS9KnXyU9jb0I06dKel0kJpZqlaTnxhL/yS75+qO6WMOtMutqWFnr42x01i8pqW9ylhJlaNtjJKUJpLOf/AIa1SevUpU5IRj1QljPzox37pY7o7lpTdcxyGprzM47bBmKFDCamzNrNpqwvKWKtISQ/TzRqVuknmlrVKdKSfdCWWMOdz5t26EJt0d3SdK6mxWstO4/VGEqTz2WSoy1qXSS82eXf9ZZofymljCMsYfyjCJMWH1RR9kmpcxqbTmSyGfvoXFa3zmTs5J405JObRo3M8lOXdLCEOqWEIb49cf5xijU9tGBntqOcmwGdp6ZuLmFrS1DPRowsppozcyWfm9L+ohTjP+2FSNKEu+MI7+bHnFpRd0EVKbaLZV9QXeAwmnc1mYYyvJbZK9sqVL9NZVZt0eZNGpUknqTSyxhNNCjLUjLCMN/X1P5zW0e309laFnltK56hjri+pY6TMRpUf0kK9SPNkhGXpenhLGfdJz+i5m+MOvdGESyVvHIZ9p2YzV3tI0/ntNZzE4rTlCeWXI46tbU7qhTja9JGbnfqJo9LN1zU4yS7oQ5vP5sd8Fhsto+OtbXCYHT+H1FqbIV8NbZGNGlNbxuaVrPLCElW5q16tOlz54wj1QnjNGMJowhuhvPhlF19FBudtGl6WIw2Vtcbmb2fN5GpiaVnb2sI3NC9klnjPRqyTTQ5k0IyRljHfGWEd0Yx5n7n2tIa4stX1srYy4rI4nJYW4ltr6wyEtKFalGaSE8k2+lPPJNLNLHqjLNH6R/oWlN1kAQAAAAAAAAAAAAAAAAAAAAAAAAAAAAPi4XRmldO5G/zGFwVpa3+UqRq3lzJJvq1oxjv3Rnjvjzd/XCWEebD+UH2gAAAAAAAAAAAAAAAAAAAAAAAAAAAAAAAAAAAAAAAfA19pr/OGi81pmWS1jVyFlWoUI3NKFSnJVjJGEk8YRhH6Tbo792+G7fB98BxfSGis7cZ7RtzDZjbaKp6To1Jby5kuLaeN5zqMafQUYUJpozUozRhUjNV5sd8sOqMd8XTtP6O07pi4vr3EWM8t3k6kKt3dV7ipcV60Yf8MJqlWaabmw3x5su/my7+qEH2hMzcsAIAAAAAAAAAAAAAAAAAAAAAAAAAAAAAAAAAAAAAAAAAAAAAAAAAAAAAAAAAAAAAAAAAAAAAAAAAAAAAAAAAAAAAAAAAAAAAAAAAAAAAAAAAAAAAAAAAAAAAAAAAAAAAAAAAAAAAAAAAAAAAAAAAAAAAAAAAAAAAAAAAAAAAAAAAAAAAAAAAABzfM6U17Z7RsvrHTWL05k7TLYW3xkaOTyVa2jTnpz1ZoxjLJb1YTyx6SEN2+H0i6QJibDlel9kGU0vd7PIUsra3NtpG2yNO8mjCanNPPcyQ3QoybowhJLNvhCEZobpYQ+qsa62Eas1XPqeSNnpTI3eYyEt1YZ7K161W9sraWaSaW0pU40ZoUZZd08IT06nXCbrk3x6u9ifin7os5/a7P8zQzG0LIT3NlGnqy1tqNlCE8/OpzU7WalN0n7eqHOjCMObzur//AB8jTezvXWhKmEymnv8AA8ndUtOWeCytneXtW2pTT2++MlajWlo1JvrPPCMs1OG+EYR3wjDc6uI+KSylYjR+dttouU1pkbiwmpZHBWeOjJQjPCaFelPVmnjzYw3Qk/1Ibv3Rj1R3wgkbKdJZHQ2gMTpXLV7atd2EtWWpPbTTTU486rPPDdGaEsfpND6wh1raF0uZaF0ttD0jb3+nLrDacu8VkMvfXk95Jmq8lxLQua00+6FH9JGWM8ss27d0kIRj/OD58mzHXNxom22R5Kvg59NW09GhNlpLmr+trWVKpCeWl+m6KEklSMJZZIz9NGG7fNzd8ebDroXRZQMNpfW+j9QZqnp6nhL3B53J/wCKTVLy7q0bmxqVISwryy05KU0teWPNhNLvnpxhGMYR3w3RUHN7B9W5i4uJ7iz0pd382oqWXhqO+r1q2SqWslxLPLayyxox/TwlpwhJDmVJpYwl3c2Xnxmh30TFUwWcvyezrVk+V2hSY6OJqY7W9jCWnWrXdWnXtbiW1jQhLGnClNLNTjHmx53PhGHX+2L+sToTW2jMjY5vTMuFydargLDD5Oyvryra04VbWWMJK1GtJRqxjCPPnhGSanDf1R3w+jpwj4izlNnsizNnNpi8jkbGreWep7nUuZmhz5JJ6lelVlmkoQ3RjGEsZ5JYc6Mu+EsYx3RjuWjTGkclhdday1PdV7ae11DUsZrWSnNNGpJCjQjTm58IywhDfH6box6v6LcF5TY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/9k=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407" y="5867462"/>
            <a:ext cx="14417569" cy="72087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QADAQEBAQEAAAAAAAAAAAgEBgcJBQMCAf/EAEsQAQAABAMHAgQDBgMGBAYABwABAgMEBQZ0BwgRNTeysxITIVSU0zF2tBQYIkFRVRUy1CNCUmGB0RZWcdIXJDNXk5UlNENicpGh/8QAHAEBAAEFAQEAAAAAAAAAAAAAAAQBAgMHCAUG/8QAOREBAAECBAYBAgUDAwMEAwAAAAIBAwQyNbIGBxFBcXMFMcISEyFRkhZT0Rdh0iJSVBSR4eJiosH/2gAMAwEAAhEDEQA/APVMAAAAAAAAAAAAAAAAAAAAAAAAAAAAAAAAAAAAAAAAAAAAAAAAAAAAAAAAAAAAAAAAAAAAAAAAAAAAAAAAAAAAAAAAAAAAAAAAAAAAAAAAAAAAAAAAAAAAAAAAAH8zzy05YzzzQlllhxjGMeEIQ/q5/c7wGxy0uKltVz5YxnpTRlmjTkqVJeP/ACmlljLGH/OEYsvbbWq2+yXNdShUmkmjhlWTjLHhHhNDhGH/AFhGMP8Aq89n33CHCWG4gsXL+JnKlI16UpHp+3X9etK/uxXLlYV6UX1+8RsY/wDPVr9PX/8AYfvEbGP/AD1a/T1//YgUfX/6Z/Gf3bn/ALx/4sX58no7lLaJknPXvQynmO1xGa2hCNWnTjGWeSEfwjGWaEJuH/PhwbGhrdYrVqW2bC6dOpNLLWt7qSpCEf8ANL7M03CP/WWEf+kFQ7wG0mjso2SZgzh+2W1teU6ELTD57itLSk/bK80KVGMZpvhCEJp4TRj/ACllmj/Jrfir4O38Bj6YWzKso1jSVOv1/WtadP08M9uX46dXRBJuwbNuFZLo7QNjOxbOuWs4XmGYNTzRlupSxGXELetc1KPouqNWejV+EY3dP3Iw9UseFzx/BvmK7yUZcJwXM+B4bQusLp5Nus55hp+iaavQoyU4S0LanGE0IU6lSv7svGeE3woVPhx+MPml7uwn/I23Dabi+ZsOscYy1XvsMxfDbq7q1qORscwengdenS92nSrXV9D2rySf404VJIUYxmlhH0cJuEv65P2yZ9vdheHbX8/ZlyPl6fMVpaT4dQlwq8rS29apGMOEJJbiNW9qVIQhGnbUpac/GPo9c8YeoHexOGC7yWc7vB8w4HHCbC/zZZZkw3LmE16+CYhgdtXmv6cJ6Ve4sryMbijLThCrGaWE8fchTh6ZpfXCMNlqbUdpGRM94plraRVy1i2E4bk68zVC/wAGw6vZVqsaFWWWaj7NW4rQl4S8fj64+qM0P8vpjCIdqE+7N9u20rNOa8r0MSyrdXeD5op1J7inb5IxvDf8A40Y1aUat/eSwt7ySPD2ozySUeM00s0sIwjwfzvQWGF4nnvZBZ4zs8/8cWc+NYlGpgfsWdb9q4YfVjD+C8qU6EfTGEJv4p4f5fhxjwgChBKuRM+Udk+yvH865SwOFth+a85ww7LmVaVpc1v/AA7VqemjVoVrS3kmnknlq069ae2t5Yw9UfTJNH1euH1sR3hdqeBZHz/jFzlmnf3GWLSxvMIxi9yhi+XrC+jXrQpVLee2vZo1YT04/GM8lSaWMKkkeEIwjCIUoOMS542uWOf59muYsRylG7x/LN3jeDX1hhV1CTDq1CrTkno3Ek9zxupYQr0/TUkmoRmjLNxkk4w4afsn2kZ4y9u0ZUzRnXabgNTFMchQoYbd4hgt/f3c8Zppoe1G3pXM9xiVxNGHCEKUaUYSxjNwj6IwmCi8SxnB8GltpsYxWzsYXlxJZ28bmvLShWrz/wCSlJ6ow9U83CPCWHxjw+EGYk/GNqmLbTsuZbpZgt6UmJ5a2vYRhNetSwq7wyW5khD3adX9jvP9vbxjJVlhGSeM3xljGEYwjB0bfEhZTbBcWlxK1/abSOJ4PCvQ9iNf3af+I2/qk9uEIxqcYcYemEIxjx4cI8QdqYOIY5gmE3VhY4pjFjZ3OKVo21jRuLiSnPdVoSxnjTpSzRhGeb0yzTemXjHhLGP4QTphUltkjH867Sti+z6tlHJuD5Lualeyu8v18EtMSxmlGNWlPLY1ZKNT/Z0pYyz1oSSeuFSEsJpvR/D9qXPGd7mnscx7PeC5KxC6znjVCe3p0sIqxqYLJVwyvWmjQr1K8/qrcZfT7sJZIeiaaX0x4+oHfxynZ1nvaNtBtf8A4jQmy5huS6txdyW2GT2detiVW1ozz04XM11CtClTmmmpxnhR9ibhLwhGpxjGMNDyRvH7Q84YplbG7HKN5eYBmi/p0J8Mo5IxujWwuzq8fbu58WqS/sVxLDhLNPLLJJLwnj6ak/o9U4UkAAAAAAAAAAAAAAAAAAAAAAAAAAAAAAAAAAAAAAAAAAAAAAAAAAAAAAAAAAAAAAAAAAAAAAAAAAAAAAAAAAAAAAAAAAAAAAAAAAAAAAAAAAAAAAAAAAAAAAAAAAAAAAAAAAAAAAAAAAAAAAAAAAAAAAAAAAAAAAAAAAAAAAAAAAAAAAAAAAAAAAAAAAAAAAAAAAAAAAAAAAAAAAAAAAAAAAAAAAAAAAAAAAAAAAAAAAAAAAAAAAAAADVdqeBYhmbZ1mLAsKpwqXl5YVZKFPjw9c8IcYSwjH4cYxhwhx+Hxee9zgOOWVxUtLzBr6hXpTRlqU6lvPLNLGH8owjDjCL0yH2HDXF1zh21OzS1ScZV6/XpWlenT9qsc7f4/wBXmT/hWKf226//AAzf9j/CsU/tt1/+Gb/s9Nh9P/qhP/xafz/+rH+R/ujHdUybmOvtLt8yzYVc0cNwyhX964q04ySRnnpxklkljH8Zv4uPCH4QhFVGbMgYRnLGcs4xi95fQlytiMcVtbSlPJChXufampyT1oRljNN6PXNNLCWaXhNwjHjwg2YfC8Q/OT4gxn/q5wpHpSkaUpXr+lOtfr+netezLCH4KdGsY9s+wfH86Zbz5WvL+1xTLELqnbxtqkkslxRuJIS1KNeEZYxmk4yyTwhCMsYTSSx4/wAnw8sbCNn+V7bN9hQs7i9s861K0MQtrueWMlO2qRqRja0fRLLGSjCatWmhLxjGEas3Cb8OHQx4S9omUNlc+U7eGHVdo2b8cw23s5rCxscTuLWNKzoxh6YQhNRoU6laMJYQlhNcT1Yw4cePGMYxwKmwbLEuzrKmzvD8dx2wkyVVtbjBMWoVLea+tq1CWMstSPuUZqM8YyzTyzQmpRljCaPwhHhGHSgHD8xbBMk5fy/mzGsXxDPmYL7MN7h+K32I2lSSvilpeWkvop31pToUpYwnkhGM8aVKnNCMIRlkpRlj7cfjbNMl3WbNsGN51xD/AMZ4zl+bKsct3GJ5xw2OG3OJ1KtaFSalSs/Ytvbo06f8MZ4W9P1zTx+NSMIxhRIDRMh7KJcgRtLOy2g5uxLBsLpRoYZg+IXNvNbWVPhGWWSE9OhJXrQkkj6ZYXFWrwhCEfjNCE0PrZjyFg+Z8z5XzXf3N5Tu8pXVxd2UlGeWFOpPWoTUZoVYRljGMISzxjD0xl+PD8YfBsoDmWP7vmScwYhma/rX+NWcM0VrPEK9CyupKNO0xO2jD2sRt+EnqkuYemT1RjNNJN7cvqkj8eOVi+xu3zPknGsk5y2gZrzBTxyFGSve3dS0pV6VOlUhUkkpSW9vTt5f4oR4ze1GeaEeEZowll9PQwGsXuz3BL/PuF7RK9xef4jhOE3WD0aMJ5PYnoXE9KeeM8vp9UZoRoy8IwmhDhGPGEfhw0my3bsDwvA8FwTCdoGbrL/wtiNXEMu3VObD5q2Dy1JKkk9tS9drNJUoxlqzQ4V5as0OEvCaHB10ByfDd27JuHSVvVmDMt5Wuc2Wuc69xdXdKpUq4jRpyyQ4x9qEIU5vT6oyQhDhGMYSRklhLLDc9oWQsH2lZYqZUx25vKFpVurW7jPaTyy1PXb15K0kOM0s0OEZqcsI/D8Ix4cI/FsoD5easu2Wbss4tlXEqtelaYxZV7CvPQmhLUlp1ZIyTRljNCMITcJo8OMIw4/yi1672T5dvLfIttVvcShLs+uKVzhkZalPjWmp2s9tLCt/B/FD0VJox9Pp/ihD+XwbqA0HLOyCxyfjNe6y7nPMlpgNe9r4hHLMtS1mw2SvWjGapGSMaEbmWSNSM1T2oV/b9U0f4eEfS/PJexqzyDcW9rl/PWbJMuWNWpWsct1Lm3jY2sZoxj6ZakKMLqanLGaaMKc9eaSHHh6eEJYQ6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j5ozHJljCp8SjhOJYlPDjCS2saHrnnjCWM0eM00YSU5YQljH1VJpZf5ceMYQj9hgY/TqVsCxKjRpzT1J7StLLLLDjGaMZI8IQh/OJQajDarQm2c4DniTBZ57zMstrSw7C5biHGpc3H/wBOlGrGEIQlh8YzT+n4SyxjCEY8IR+jlLOl/jOO4vlPMeCUMKxrCJKFxPStr39roV7etCb0VadSNOnNH+KSeWaE0kvCMIfjCPFzqnlvMdpsd2YYhJgN/VvMo3GG4jfYdLQmhdezJSmp1pZaUeE01SWE8Y+j8Y8IwhCMeEI7Zk63usw7TMd2gy4Xf2WGTYXaYPZRv7OraVriMlSpVqz+zVhLUlkhGeWWEZpYcYwjw+Hxjd0p0Uo6KNd2jY1f5b2fZnzFhc8sl7heDXt7bTTSwmllq06E88kYwj8Iw4yw+D7OHV6lzh9rc1eHrq0ZJ5uEPhxjLCMVqrJAAAAAAAAAAAAAAAAAAAAAAAAAAAAAAAAAAAAAAAAAAAAAAAAAAAAAAAAAAAAAAAAAAAAAAAAAAAAAAAAAAAAAAAAAAAAAAAAAAAAAAAAAAAAAAAAAAAAAAAAAAAAAAAAAAAAAAAAAAAAAAAAAAAAAAAAAAAAAAAAAAAAAAAAAAAAAAAAAAAAAAAAAAAAAAAAAAAAAAAAAAAAAAAAAAAAAAAAAAAAAAAAAAAAAAAAAAAAAAAAAAAAAAAAAAAAAAAAAAAAAAAAAAABp+2PpFnj8t4n+lqNkwbk9jpqXbBre2PpFnj8t4n+lqNkwbk9jpqXbBXsp3ZgCioAAAAAAAAAAAAAAAAAAAAAAAAAAAAAAAAAAAAAAAAAAAAAAAAAAAAAAAAAAAAAAAAAAAAAAAAAAAAAAAAAAAAAAAAAAAAAAAAAAAAAAAAAAAAAAAAAAAAAAAAAAAAAAAAAAAAAAAAAAAAAAAAAAAAAAAAAAAAAAAAAAAAAAAAAAAAAAAAAAAAAAAAAAAAAAAAAAAAAAAAAAAAAAAAAAAAAAAAAAAAAAAAAAAAAAAAAAAAAAAAAAAAAAAAAAAAAAAAAAAAAAAAADT9sfSLPH5bxP9LUbJg3J7HTUu2DW9sfSLPH5bxP9LUbJg3J7HTUu2CvZTuzAFFQAAAAAAAAAAAAAAAAAAAAAAAAAAAAAAAAAAAAAAAAAAAAAAAAAAAAAAAAAAAAAAAAAAAAAAAAAAAAAAAAAAAAAAAAAAAAAAAAAAAAAAAAAAAAAAAAAAAAAAAAAAAAAAAAAAAAAAAAAAAAAAAAAAAAAAAAAAAAAAAAAAAAAAAAAAAAAAAAAAAAAAAAAAAAAAAAAAAAAAAAAAAAAAAAAAAAAAAAAAAAAAAAAAAAAAAAAAAAAAAAAAAAAAAAAAAAAAAAAAAAAAAAAGn7Y+kWePy3if6Wo2TBuT2OmpdsGt7Y+kWePy3if6Wo2TBuT2OmpdsFeyndmAKKgAAAAAAAAAAAAAAAAAAAAAAAAAAAAAAAAAAAAAAAAAAAAAAAAAAAAAAAAAAAAAAAAAAAAAAAAAAAAAAAAAAAAAAAAAAAAAAAAAAAAAAAAAAAAAAAAAAAAAAAAAAAAAAAAAAAAAAAAAAAAAAAAAAAAAAAAAAAAAAAAAAAAAAAAAAAAAAAAAAAAAAAAAAAAAAAAAAAAAAAAAAAAAAAAAAAAAAAAAAAAAAAAAAAAAAAAAAAAAAAAAAAAAAAAAAAAAAAAAAAAAAAAANP2x9Is8flvE/0tRsmDcnsdNS7YNb2x9Is8flvE/wBLUbJg3J7HTUu2CvZTuzAFFQAAAAAAAAAAAAAAAAAAAAAAAAAAAAAAAAAAAAAAAAAAAAAAAAAAAAAAAAAAAAAAAAAAAAAAAAAAAAAAAAAAAAAAAAAAAAAAAAAAAAAAAAAAAAAAAAAAAAAAAAAAAAAAAAAAAAAAAAAAAAAAAAAAAAAAAAAAAAAAAAAAAAAAAAAAAAAAAAAAAAAAAAAAAAAAAAAAAAAAAAAAAAAAAAAAAAAAAAAAAAAAAAAAAAAAAAAAAAAAAAAAAAAAAAAAAAAAAAAAAAAAAAAGn7Y+kWePy3if6Wo2TBuT2OmpdsGt7Y+kWePy3if6Wo2TBuT2OmpdsFeyndmAKKgAAAAAAAAAAAAAAAAAAAAAAAAAAAAAAAAAAAAAAAAAAAAAAAAAAAAAAAAAAAAAAAAAAAAAAAAAAAAAAAAAAAAAAAAAAAAAAAAAAAAAAAAAAAAAAAAAAAAAAAAAAAAAAAAAAAAAAAAAAAAAAAAAAAAAAAAAAAAAAAAAAAAAAAAAAAAAAAAAAAAAAAAAAAAAAAAAAAAAAAAAAAAAAAAAAAAAAAAAAAAAAAAAAAAAAAAAAAAAAAAAAAAAAAAAAAAAAAAAAAAAAAAANP2x9Is8flvE/wBLUbJg3J7HTUu2DW9sfSLPH5bxP9LUbJg3J7HTUu2CvZTuzAFFQAAAAAAAAAAAAAAAAAAAAAAAAAAAAAAAAAAAAAAAAAAAAAAAAAAAAAAAAAAAAAAAAAAAAAAAAAAAAAAAAAAAAAAAAAAAAAAAAAAAAAAAAAAAAAAAAAAAAAAAAAAAAAAAAAAAAAAAAAAAAAAAAAAAAAAAAAAAAAAAAAAAAAAAAAAAAAAAAAAAAAAAAAAAAAAAAAAAAAAAAAAAAAAAAAAAAAAAAAAAAAAAAAAAAAAAAAAAAAAAAAAAAAAAAAAAAAAAAAAAAAAAAAGn7Y+kWePy3if6Wo2TBuT2OmpdsGt7Y+kWePy3if6Wo2TBuT2OmpdsFeyndmAKKgAAAAAAAAAAAAAAAAAAAAAAAAAAAAAAAAAAAAAAAAAAAAAAAAAAAAAAAAAAAAAAAAAAAAAAAAAAAAAAAAAAAAAAAAAAAAAAAAAAAAAAAAAAAAAAAAAAAAAAAAAAAAAAAAAAAAAAAAAAAAAAAAAAAAAAAAAAAAAAAAAAAAAAAAAAAAAAAAAAAAAAAAAAAAAAAAAAAAAAAAAAAAAAAAAAAAAAAAAAAAAAAAAAAAAAAAAAAAAAAAAAAAAAAAAAAAAAAAAAAAAAAAANP2x9Is8flvE/0tRsmDcnsdNS7YNb2x9Is8flvE/0tRsmDcnsdNS7YK9lO7MAUVAAAAAAAAAAAAAAAAAAAAAAAAAAAAAAAAAAAAAAAAAAAAAAAAAAAAAAAAAAAAAAAAAAAAAAAAAAAAAAAAAAAAAAAAAAAAAAAAAAAAAAAAAAAAAAAAAAAAAAAAAAAAAAAAAAAAAAAAAAAAAAAAAAAAAAAAAAAAAAAAAAAAAAAAAAAAAAAAAAAAAAAAAAAAAAAAAAAAAAAAAAAAAAAAAAAAAAAAAAAAAAAAAAAAAAAAAAAAAAAAAAAAAAAAAAAAAAAAAAAAAAAAAAaftj6RZ4/LeJ/pajZMG5PY6al2wa3tj6RZ4/LeJ/pajZMG5PY6al2wV7Kd2YAoqAAAAAAAAAAAAAAAAAAAAAAAAAAAAAAAAAAAAAAAAAAAAAAAAAAAAAAAAAAAAAAAAAAAAAAAAAAAAAAAAAAAAAAAAAAAAAAAAAAAAAAAAAAAAAAAAAAAAAAAAAAAAAAAAAAAAAAAAAAAAAAAAAAAAAAAAAAAAAAAAAAAAAAAAAAAAAAAAAAAAAAAAAAAAAAAAAAAAAA1raPm+bIWSsUzdJYQvZsOpyTwt41PbhP6p5ZeHq4R4f5uP4R/BP/wC+vdf/AG5pf/tY/adf3iOjGZ9PS89NArafA3Dvxny+AuXsba/FKk60pXrKn6fhjXtWn7sF2co16UU3++vdf/bml/8AtY/aP317r/7c0v8A9rH7SZB9r/RHwP8A4/8A+0/+TF+bP91N/vr3X/25pf8A7WP2nV9iO2WrtgtcWuamXpMK/wAMqUZISy3Ua3ueuE0eP+SXhw9P/P8AFBqqtyrlea9RadtV83xbwt8T8b8RdxOFs/hnT8PSv4pV+sqUr9a1p9F9u5KUulaqWAabSQAAAAAAAAAAAAAAAAAAAAAAAAAAAAAAAAAAAAAAAAAAAAAAAAAAAAAAAAAAAGn7Y+kWePy3if6Wo2TBuT2OmpdsGt7Y+kWePy3if6Wo2TBuT2OmpdsFeyndmAKKgAAAAAAAAAAAAAAAAAAAAAAAAAAAAAAAAAAAAAAAAAAAAAAAAAAAAAAAAAAAAAAAAAAAAAAAAAAAAAAAAAAAAAAAAAAAAAAAAAAAAAAAAAAAAAAAAAAAAAAAAAAAAAAAAAAAAAAAAAAAAAAAAAAAAAAAAAAAAAAAAAAAAAAAAAAAAAAAAAAAAAAAAAAAAAAAAAAAAAOc7xHRjM+npeemgVfW8R0YzPp6XnpoFbt5Z6Zd9ldsUW/mAGxmEVVuVcrzXqLTtqpVVVuVcrzXqLTtqvj+O9BveY74slrPRSwDnxMAAAAAAAAAAAAAAAAAAAAAAAAAAAAAAAAAAAAAAAAAAAAAAAAAAAAAAAAAABpm13MeMZUyPdY1g19b2E1Ovb0rm/r05aktjb1KsslS4hJNGEJ5pJZoxhLHjxjCHwj+D5OyrNt7mHH8zYXaZzo5vwHC5rWW0xiEbf3I156cZqtCM1vLJSqSyw9E0JpZIf54yxjGMseFen6dR9nbH0izx+W8T/S1GyYNyex01Ltg1vbH0izx+W8T/S1GyYNyex01LtgdlO7MAUVAAAAAAAAAAAAAAAAAAAAAAAAAAAAAAAAAAAAAAAAAAAAAAAAAAAAAAAAAAAAAAAAAAAAAAAAAAAAAAAAAAAAAAAAAAAAAAAAAAAAAAAAAAAAAAAAAAAAAAAAAAAAAAAAAAAAAAAAAAAAAAAAAAAAAAAAAAAAAAAAAAAAAAAAAAAAAAAAAAAAAAAAAAAAAAAAAAAAAAc53iOjGZ9PS89NAq+t4joxmfT0vPTQK3byz0y77K7Yot/MANjMIqrcq5XmvUWnbVSqqrcq5XmvUWnbVfH8d6De8x3xZLWeilgHPiYAAAAAAAAAAAAAAAAAAAAAAAAAAAAAAAAAAAAAAAAAAAAAAAAAAAAAAAAAA1LaRlDEM3YZhsMKq2f7Zg+KW+K0be9hN+zXU9LjwpVIywjGWEfVxhNCWb0zQhH0x4cGHlHJ+P0M74ztBzNSwuwvMUs7fD5bDDK89el7dKMYwq1a09OnGpUjGaMsP9nCEsssIcZuPw3kV69hp+2PpFnj8t4n+lqNkwbk9jpqXbBre2PpFnj8t4n+lqNkwbk9jpqXbA7Kd2YAoqAAAAAAAAAAAAAAAAAAAAAAAAAAAAAAAAAAAAAAAAAAAAAAAAAAAAAAAAAAAAAAAAAAAAAAAAAAAAAAAAAAAAAAAAAAAAAAAAAAAAAAAAAAAAAAAAAAAAAAAAAAAAAAAAAAAAAAAAAAAAAAAAAAAAAAAAAAAAAAAAAAAAAAAAAAAAAAAAAAAAAAAAAAAAAAAAAAAAAA5zvEdGMz6el56aBV9bxHRjM+npeemgVu3lnpl32V2xRb+YAbGYRVW5VyvNeotO2qlVVW5VyvNeotO2q+P470G95jviyWs9FLAOfEwAAAAAAAAAAAAAAAAAAAAAAAAAAAAAAAAAAAAAAAAAAAAAAAAAAAAAAAAAAABp+2PpFnj8t4n+lqNkwbk9jpqXbBre2PpFnj8t4n+lqNkwbk9jpqXbBXsp3ZgCioAAAAAAAAAAAAAAAAAAAAAAAAAAAAAAAAAAAAAAAAAAAAAAAAAAAAAAAAAAAAAAAAAAAAAAAAAAAAAAAAAAAAAAAAAAAAAAAAAAAAAAAAAAAAAAAAAAAAAAAAAAAAAAAAAAAAAAAAAAAAAAAAAAAAAAAAAAAAAAAAAAAAAAAAAAAAAAAACId57EcQtNseLUrW/uKMnsWsfTTqzSw4+xJ8eEIvf4c+CrxDi64Wlz8HSNZdenX6VpTp9afusnP8ABTqt4eZf+NYz/dr3/wDPP/3P8axn+7Xv/wCef/u+3/0vn/5VP4f/AGYvz/8AZ6aDzL/xrGf7te//AJ5/+7Jw3GMWqYjayT4pdzSzV5IRhGvNGEYeqHw/FSXLCcaVr/6qn8P/ALH5/wDs9KwGqkgAAAAAAAAAAAAABzneI6MZn09Lz00Cr63iOjGZ9PS89NArdvLPTLvsrtii38wA2Mwiqtyrlea9RadtVKqqtyrlea9RadtV8fx3oN7zHfFktZ6KWAc+JgAAAAAAAAAAAAAAAAAAAAAAAAAAAAAAAAAAAAAAAAAAAAAAAAAAAAAAAAAAADT9sfSLPH5bxP8AS1GyYNyex01Ltg1vbH0izx+W8T/S1GyYNyex01Ltgr2U7swBRUAAAAAAAAAAAAAAAAAAAAAAAAAAAAAAAAAAAAAAAAAAAAAAAAAAAAAAAAAAAAAAAAAAAAAAAAAAAAAAAAAAAAAAAAAAAAAAAAAAAAAAAAAAAAAAAAAAAAAAAAAAAAAAAAAAAAAAAAAAAAAAAAAAAAAAAAAAAAAAAAAAAAAAAAAAAAAAAAQzvTdZ8W09p4JFzIZ3pus+Lae08EjYHLbV5+uW6LDeyuSgN5ooysK5pZ6in3QYrKwrmlnqKfdBZcyV8FHpsA5PegAAAAAAAAAAAAAA5zvEdGMz6el56aBV9bxHRjM+npeemgVu3lnpl32V2xRb+YAbGYRVW5VyvNeotO2qlVVW5VyvNeotO2q+P470G95jviyWs9FLAOfEwAAAAAAAAAAAAAAAAAAAAAAAAAAAAAAAAAAAAAAAAAAAAAAAAAAAAAAAAAAABp+2PpFnj8t4n+lqNkwbk9jpqXbBre2PpFnj8t4n+lqNkwbk9jpqXbBXsp3ZgCioAAAAAAAAAAAAAAAAAAAAAAAAAAAAAAAAAAAAAAAAAAAAAAAAAAAAAAAAAAAAAAAAAAAAAAAAAAAAAAAAAAAAAAAAAAAAAAAAAAAAAAAAAAAAAAAAAAAAAAAAAAAAAAAAAAAAAAAAAAAAAAAAAAAAAAAAAAAAAAAAAAAAAAAAAAAAAAAAhnem6z4tp7TwSLmQzvTdZ8W09p4JGwOW2rz9ct0WG9lclAbzRRlYVzSz1FPugxWVhXNLPUU+6Cy5kr4KPTYBye9AAAAAAAAAAAAAABzneI6MZn09Lz00Cr63iOjGZ9PS89NArdvLPTLvsrtii38wA2Mwiqtyrlea9RadtVKqqtyrlea9RadtV8fx3oN7zHfFktZ6KWAc+JgAAAAAAAAAAAAAAAAAAAAAAAAAAAAAAAAAAAAAAAAAAAAAAAAAAAAAAAAAAADT9sfSLPH5bxP9LUbJg3J7HTUu2DW9sfSLPH5bxP8AS1GyYNyex01Ltgr2U7swBRUAAAAAAAAAAAAAAAAAAAAAAAAAAAAAAAAAAAAAAAAAAAAAAAAAAAAAAAAAAAAAAAAAAAAB8nNeZ8KyZl+8zNjc1WWxsZZZq0acnrmhCM0JYcIfz+M0F9u3O9Olu3TrKtelKfvWv0oPrDjn71+x/wDuGJfQzn71+x/+4Yl9DO9n+mvmP/Gn/Gqz8cf3djHHP3r9j/8AcMS+hnP3r9j/APcMS+hnP6a+Y/8AGn/Gp+OP7uxjUNnu1PKW06lfVsqVrmrJh81OWtGtQjT+M8Jow4cfx/yxbe8rEYa9hLtbN+NYyp9aV/StO66laV/WgAwKgAAAAAAAAAAAAAAAAAAAAAAAAAAAAAAAAAAAAAAAAAAAAAAAAAAAAAAAAAAAAAAAAAAAAAAAAAAAAAAAAAAAAAAAAAAAAAAAAACGd6brPi2ntPBIuZDO9N1nxbT2ngkbA5bavP1y3RYb2VyUBvNFGVhXNLPUU+6DFZWFc0s9RT7oLLmSvgo9NgHJ70AAAAAAAAAAAAAAHOd4joxmfT0vPTQKvreI6MZn09Lz00Ct28s9Mu+yu2KLfzADYzCKq3KuV5r1Fp21Uqqq3KuV5r1Fp21Xx/Heg3vMd8WS1nopYBz4mAAAAAAAAAAAAAAAAAAAAAAAAAAAAAAAAAAAAAAAAAAAAAAAAAAAAAAAAAAAANP2x9Is8flvE/0tRsmDcnsdNS7YNb2x9Is8flvE/wBLUbJg3J7HTUu2CvZTuzAFFQAAAAAAAAAAAAAAAAAAAAAAAAAAAAAAAAAAAAAAAAAAAAAAAAAAAAAAAAAAAAAAAAAAABzneI6MZn09Lz03RnOd4joxmfT0vPTep8JqeG9kN1FsstUCgOn0EABVW5VyvNeotO2qpZNO5VyvNeotO2qpZztxtr2I8x2RTLWSgA+VZAAAAAAAAAAAAAAAAAAAAAAAAAAAAAAAAAAHzswZgwjK2EXGPY9eQtLC0hLGtWjJNNCSEZoSwjwlhGP4xh/JpP7xOxj/AM9W309f/wBj/d4joxmfT0vPTQK2Hwjwjg+IMHPEYico1jKsf+mtOnTpSvelf3YblysK9KL5/eJ2Mf8Anq2+nr/+w/eJ2Mf+erb6ev8A+xAw+q/0z+M/u3P/AHj/AMWP8+S+f3idjH/nq2+nr/8AsbLk/aFk7P0l1UyjjdPEZbKMkK8ZKVSSEkZ+Pph/HLDjx9MfwecKqtyrlea9RadtV4XEnA+B+G+NuY2zcnWUen6VrTp+sqU7Rp+6+F2spdKqWAavZwAAAAAAAAAAAAAAAAAAAAAAAAAAAAAAAAAAAAAAAAAAAAAAAAAAAAAAABDO9N1nxbT2ngkXMhnem6z4tp7TwSNgcttXn65bosN7K5KA3mijKwrmlnqKfdBisrCuaWeop90FlzJXwUemwDk96AAAAAAAAAAAAAADnO8R0YzPp6XnpoFX1vEdGMz6el56aBW7eWemXfZXbFFv5gBsZhFVblXK816i07aqVVVblXK816i07ar4/jvQb3mO+LJaz0UsA58TAAAAAAAAAAAAAAAAAAAAAAAAAAAAAAAAAAAAAAAAAAAAAAAAAAAAAAAAAAAAGn7Y+kWePy3if6Wo2TBuT2OmpdsGt7Y+kWePy3if6Wo2TBuT2OmpdsFeyndmAKKgAAAAAAAAAAAAAAAAAAAAAAAAAAAAAAAAAAAAAAAAAAAAAAAAAAAAAAAAAAAAAAAAAAADnO8R0YzPp6XnpujOc7xHRjM+npeem9T4TU8N7IbqLZZaoFAdPoIACqtyrlea9RadtVSyadyrlea9RadtVSznbjbXsR5jsimWslAB8qyAAAAAAAAAAAAAAAAAAAAAAAAAAAAAAAAAAOc7xHRjM+npeemgVfW8R0YzPp6XnpoFbt5Z6Zd9ldsUW/mAGxmEVVuVcrzXqLTtqpVVVuVcrzXqLTtqvj+O9BveY74slrPRSwDnxMAAAAAAAAAAAAAAAAAAAAAAAAAAAAAAAAAAAAAAAAAAAAAAAAAAAAAAAAEM703WfFtPaeCRcyGd6brPi2ntPBI2By21efrluiw3srkoDeaKMrCuaWeop90GKysK5pZ6in3QWXMlfBR6bAOT3oAAAAAAAAAAAAAAOc7xHRjM+npeemgVfW8R0YzPp6XnpoFbt5Z6Zd9ldsUW/mAGxmEVVuVcrzXqLTtqpVVVuVcrzXqLTtqvj+O9BveY74slrPRSwDnxMAAAAAAAAAAAAAAAAAAAAAAAAAAAAAAAAAAAAAAAAAAAAAAAAAAAAAAAAAAAAaftj6RZ4/LeJ/pajZMG5PY6al2wa3tj6RZ4/LeJ/pajZMG5PY6al2wV7Kd2YAoqAAAAAAAAAAAAAAAAAAAAAAAAAAAAAAAAAAAAAAAAAAAAAAAAAAAAAAAAAAAAAAAAAAAAOc7xHRjM+npeem6M5zvEdGMz6el56b1PhNTw3shuotllqgUB0+ggAKq3KuV5r1Fp21VLJp3KuV5r1Fp21VLOduNtexHmOyKZayUAHyrIAAAAAAAAAAAAAAAAAAAAAAAAAAAAAAAAAA5zvEdGMz6el56aBV9bxHRjM+npeemgVu3lnpl32V2xRb+YAbGYRVW5VyvNeotO2qlVVW5VyvNeotO2q+P470G95jviyWs9FLAOfEwAAAAAAAAAAAAAAAAAAAAAAAAAAAAAAAAAAAAAAAAAAAAAAAAAAAAAAAAQzvTdZ8W09p4JFzIZ3pus+Lae08EjYHLbV5+uW6LDeyuSgN5ooysK5pZ6in3QYrKwrmlnqKfdBZcyV8FHpsA5PegAAAAAAAAAAAAAA5zvEdGMz6el56aBV9bxHRjM+npeemgVu3lnpl32V2xRb+YAbGYRVW5VyvNeotO2qlVVW5VyvNeotO2q+P470G95jviyWs9FLAOfEwAAAAAAAAAAAAAAAAAAAAAAAAAAAAAAAAAAAAAAAAAAAAAAAAAAAAAAAAAAABp+2PpFnj8t4n+lqNkwbk9jpqXbBre2PpFnj8t4n+lqNkwbk9jpqXbBXsp3ZgCioAAAAAAAAAAAAAAAAAAAAAAAAAAAAAAAAAAAAAAAAAAAAAAAAJc26betpGQ9pOI5by7iVrTsaFK3npyVLSSeMsZqUs03xjDjH4xjH/q0H96vbH/d7D6Cn/2fbYPgH5THYeGJtSh+GdKVp1rXr0rTr/2sVbsaV6LhEPfvV7Y/7vYfQU/+x+9Xtj/u9h9BT/7JP+m/zH/dD+Vf+Kn50VwiJLLel2wXN5Qt58YsYS1asskYwsKfHhGMIf0W2+f+c4cxfD9bdMXWNfx9en4a1r9OnXr1pT918J0n9AB4C8AAAAAAAAAAAAc53iOjGZ9PS89N0ZzneI6MZn09Lz03qfCanhvZDdRbLLVAoDp9BAAVVuVcrzXqLTtqqWTTuVcrzXqLTtqqWc7cba9iPMdkUy1koAPlWQAAAAAAAAAAAAAAAAAAAAAAAAAAAAAAAAABzneI6MZn09Lz00Cr63iOjGZ9PS89NArdvLPTLvsrtii38wA2Mwiqtyrlea9RadtVKqqtyrlea9RadtV8fx3oN7zHfFktZ6KWAc+JgAAAAAAAAAAAAAAJc26betpGQ9pOI5by7iVrTsaFK3npyVLSSeMsZqUs03xjDjH4xjH/AKtB/er2x/3ew+gp/wDZ9tg+AflMdh4Ym1KH4Z0pWnWtevStOv8A2sVbsaV6LhEPfvV7Y/7vYfQU/wDsfvV7Y/7vYfQU/wDsk/6b/Mf90P5V/wCKn50VwiJLLel2wXN5Qt58YsYS1asskYwsKfHhGMIf0W2+f+c4cxfD9bdMXWNfx9en4a1r9OnXr1pT918J0n9AB4C8AAAAAAAAAAAABpu2HMuLZP2bY3mTAq8lG+saVOejPPJCeEIxqySx4wj8I/CMYM+Fw88Xfhh7f1nWlKdfp1rXpRStelOrchD371e2P+72H0FP/sfvV7Y/7vYfQU/+z7j/AE3+Y/7ofyr/AMWL86K4RD371e2P+72H0FP/ALH71e2P+72H0FP/ALH+m/zH/dD+Vf8AifnRXCOKbtO0/N+0yzx+4zZeUa81hVt5KEKVCWnCWE0J4zf5YfHj6Yf/AOna3x/yfx174nFzwd/p+KPTr0+n60pX/b92WNfxU60AEBUAAAAAAAAAAAAQzvTdZ8W09p4JFzIZ3pus+Lae08EjYHLbV5+uW6LDeyuSgN5ooysK5pZ6in3QYrKwrmlnqKfdBZcyV8FHpsA5PegAAAAAAAAAAAAAA5zvEdGMz6el56aBV9bxHRjM+npeemgVu3lnpl32V2xRb+YAbGYRVW5VyvNeotO2qlVVW5VyvNeotO2q+P470G95jviyWs9FLAOfEwAAAAAAAAAAAAAAAAAAAAAAAAAAAAAAAAAAAAAAAAAAAAAAAAAAAAAAAAAAABp+2PpFnj8t4n+lqNkwbk9jpqXbBre2PpFnj8t4n+lqNkwbk9jpqXbBXsp3ZgCioAAAAAAAAAAAAAAAAAAAAAAAAAAAAAAAAAAAAAAAAAAAAAAACGd6brPi2ntPBI5K61vTdZ8W09p4JHJXTXDukYX1w20QZ5qgD2VrKwrmlnqKfdB6bPMnCuaWeop90Hps1HzQz4XxP7Uix3AGqEgAAAAAAAAAAAAc53iOjGZ9PS89N0ZzneI6MZn09Lz03qfCanhvZDdRbLLVAoDp9BAAVVuVcrzXqLTtqqWTTuVcrzXqLTtqqWc7cba9iPMdkUy1koAPlWQAAAAAAAAAAAAAAAAAAAAAAAAAAAAAAAAABzneI6MZn09Lz00Cr63iOjGZ9PS89NArdvLPTLvsrtii38wA2Mwiqtyrlea9RadtVKqqtyrlea9RadtV8fx3oN7zHfFktZ6KWAc+JgAAAAAAAAAAAAACGd6brPi2ntPBI5K61vTdZ8W09p4JHJXTXDukYX1w20QZ5qgD2VrKwrmlnqKfdB6bPMnCuaWeop90Hps1HzQz4XxP7Uix3AGqEgAAAAAAAAAAAAc53iOjGZ9PS89N0ZzneI6MZn09Lz03qfCanhvZDdRbLLVAoDp9BAAVVuVcrzXqLTtqqWTTuVcrzXqLTtqqWc7cba9iPMdkUy1koAPlWQAAAAAAAAAAAAQzvTdZ8W09p4JFzIZ3pus+Lae08EjYHLbV5+uW6LDeyuSgN5ooysK5pZ6in3QYrKwrmlnqKfdBZcyV8FHpsA5PegAAAAAAAAAAAAAA5zvEdGMz6el56aBV9bxHRjM+npeemgVu3lnpl32V2xRb+YAbGYRVW5VyvNeotO2qlVVW5VyvNeotO2q+P470G95jviyWs9FLAOfEwAAAAAAAAAAAAAAAAAAAAAAAAAAAAAAAAAAAAAAAAAAAAAAAAAAAAAAAAAAABp+2PpFnj8t4n+lqNkwbk9jpqXbBre2PpFnj8t4n+lqNkwbk9jpqXbBXsp3ZgCioAAAAAAAAAAAAAAAAAAAAAAAAAAAAAAAAAAAAAAAAAAAAAAACGd6brPi2ntPBI5K61vTdZ8W09p4JHJXTXDukYX1w20QZ5qgD2VrKwrmlnqKfdB6bPMnCuaWeop90Hps1HzQz4XxP7Uix3AGqEgAAAAAAAAAAAAc53iOjGZ9PS89N0ZzneI6MZn09Lz03qfCanhvZDdRbLLVAoDp9BAAVVuVcrzXqLTtqqWTTuVcrzXqLTtqqWc7cba9iPMdkUy1koAPlWQAAAAAAAAAAAAAAAAAAAAAAAAAAAAAAAAABzneI6MZn09Lz00Cr63iOjGZ9PS89NArdvLPTLvsrtii38wA2Mwiqtyrlea9RadtVKqqtyrlea9RadtV8fx3oN7zHfFktZ6KWAc+JgAAAAAAAAAAAAACGd6brPi2ntPBI5K61vTdZ8W09p4JHJXTXDukYX1w20QZ5qgD2VrKwrmlnqKfdB6bPMnCuaWeop90Hps1HzQz4XxP7Uix3AGqEgAAAAAAAAAAAAc53iOjGZ9PS89N0ZzneI6MZn09Lz03qfCanhvZDdRbLLVAoDp9BAAVVuVcrzXqLTtqqWTTuVcrzXqLTtqqWc7cba9iPMdkUy1koAPlWQAAAAAAAAAAAAQzvTdZ8W09p4JFzIZ3pus+Lae08EjYHLbV5+uW6LDeyuSgN5ooysK5pZ6in3QYrKwrmlnqKfdBZcyV8FHpsA5PegAAAAAAAAAAAAAA5zvEdGMz6el56aBV9bxHRjM+npeemgVu3lnpl32V2xRb+YAbGYRVW5VyvNeotO2qlVVW5VyvNeotO2q+P470G95jviyWs9FLAOfEwAAAAAAAAAAAAAAAAAAAAAAAAAAAAAAAAAAAAAAAAAAAAAAAAAAAAAAAAABoG2jOOIZPyvZwwme5p3uNYpbYTSq2tGFavS92MfVNSkj/DNU9Ms0JfV/DCaMIx+EImzbEsDpYniuWaVhmzDMYtKdC4uLPMeLVL6rPRmhGElalNG4r0/RGPqlj7c0OE0OE0IfB9/O2UqeccIpWUt/PYXtld0cQsLySnCp+z3VKb1U54yR4Qnl/GE0vGHGWMYQjCPCMMPLGTMQw3MWI5xzNjVtimNX9vRsYVLSxjaW9C1pxmmlpyU5qlSbjGeeaaaaaePH4QhCEILv06KPz2x9Is8flvE/0tRsmDcnsdNS7YNb2x9Is8flvE/wBLUbJg3J7HTUu2CnY7swBRUAAAAAAAAAAAAAAAAAAAAAAAAAAAAAAAAAAAAAAAAAAAAAAABDO9N1nxbT2ngkclda3pus+Lae08Ejkrprh3SML64baIM81QB7K1lYVzSz1FPug9NnmThXNLPUU+6D02aj5oZ8L4n9qRY7gDVCQAAAAAAAAAAAAOc7xHRjM+npeem6M5zvEdGMz6el56b1PhNTw3shuotllqgUB0+ggAKq3KuV5r1Fp21VLJp3KuV5r1Fp21VLOduNtexHmOyKZayUAHyrIAAAAAAAAAAAAAAAAAAAAAAAAAAAAAAAAAA5zvEdGMz6el56aBV9bxHRjM+npeemgVu3lnpl32V2xRb+YAbGYRVW5VyvNeotO2qlVVW5VyvNeotO2q+P470G95jviyWs9FLAOfEwAAAAAAAAAAAAABDO9N1nxbT2ngkclda3pus+Lae08Ejkrprh3SML64baIM81QB7K1lYVzSz1FPug9NnmThXNLPUU+6D02aj5oZ8L4n9qRY7gDVCQAAAAAAAAAAAAOc7xHRjM+npeem6M5zvEdGMz6el56b1PhNTw3shuotllqgUB0+ggAKq3KuV5r1Fp21VLJp3KuV5r1Fp21VLOduNtexHmOyKZayUAHyrIAAAAAAAAAAAAIZ3pus+Lae08Ei5kM703WfFtPaeCRsDltq8/XLdFhvZXJQG80UZWFc0s9RT7oMVlYVzSz1FPugsuZK+Cj02AcnvQAAAAAAAAAAAAAAc53iOjGZ9PS89NAq+t4joxmfT0vPTQK3byz0y77K7Yot/MANjMIqrcq5XmvUWnbVSqqrcq5XmvUWnbVfH8d6De8x3xZLWeilgHPiYAAAAAAAAAAAAAAAAAAAAAAAAAAAAAAAAAAAAAAAAAAAAAAAAAAA0zadj+LYJY4PbYXiMmFy4vitHD7jE5pJJo2dOeWePqlhUhGT1zTSy05YzwjL6qkPhH4QKfqNzHI9leeMz4/i2XrPE8ejict9lWGI4jTjb0pI29zCvCSnU405ZeHuyxqfwx+H+y4ywh8ePXFa06AAoAAAANP2x9Is8flvE/0tRsmDcnsdNS7YNb2x9Is8flvE/wBLUbJg3J7HTUu2CvZTuzAFFQAAAAAAAAAAAAAAAAAAAAAAAAAAAAAAAAAAAAAAAAAAAAAAAEM703WfFtPaeCRyV1rem6z4tp7TwSOSumuHdIwvrhtogzzVAHsrWVhXNLPUU+6D02eZOFc0s9RT7oPTZqPmhnwvif2pFjuANUJAAAAAAAAAAAAA5zvEdGMz6el56boznO8R0YzPp6XnpvU+E1PDeyG6i2WWqBQHT6CAAqrcq5XmvUWnbVUsmncq5XmvUWnbVUs524217EeY7IplrJQAfKsgAAAAAAAAAAAAAAAAAAA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hnem6z4tp7TwSLmQzvTdZ8W09p4JGwOW2rz9ct0WG9lclAbzRRlYVzSz1FPugxWVhXNLPUU+6Cy5kr4KPTYBye9AAAAAAAAAAAAAABzneI6MZn09Lz00Cr63iOjGZ9PS89NArdvLPTLvsrtii38wA2Mwiqtyrlea9RadtVKqqtyrlea9RadtV8fx3oN7zHfFktZ6KWAc+JgAAAAAAAAAAAAAAAAAAAAAAAAAAAAAAAAAAAAAAAAAAAAAAAAAA1HaLjc2EW+DWt1a4dVwnGMVpYZis2IUfdoyW1WSeHCMPVCH8c8JKcIzcZeM/xhH8G3Od5szFnPBrGnhWOZWy5j0cx47PhFlbxu6lvawsqlKeaSN1NPSq8Z4wkmlmllljCPqhCHH8FaDJwObBcrbQobP8oZdwPDcNq4TPit7Sw6xlt56Nf3ZKdOaf2+EkYTy+vhCMvq/2UY8Yw+EN7adkPBMVy7NWw+GzrJ2WMNqcasYYDfzVI1K3whxmp/sdCX8If5vVGPwhDh/TcSoAKAAAADT9sfSLPH5bxP8AS1GyYNyex01Ltg1vbH0izx+W8T/S1GyYNyex01Ltgr2U7swBRUAAAAAAAAAAAAAAAAAAAAAAAAAB8DPubrfIeUsRzbdWdS6pYdJJPPRpzQlmmhNPLL8Ix+H+9x/6OJfvo5X/APJeKfUU3Rt4joxmfT0vPTQK2dwTwz8d81gZ38ZCtZUnWlP1rT9Oka9q/wC7BdnKNelFafvo5X/8l4p9RTP30cr/APkvFPqKaSx9l/QPwX9qv8pf5Y/zpq0/fRyv/wCS8U+opulbItsWG7XaGJ3GHYNc4fLhk9KSaFepLNGeM8Jo/Dh+HD0//wDUAqq3KuV5r1Fp21XzvFfCXxXxXxVzFYaFaTj+HpX8Va/WVKV+tf2qvt3JSl0qpYBqFIAAAAAAAAAAAAAAQzvTdZ8W09p4JHJXWt6brPi2ntPBI5K6a4d0jC+uG2iDPNUAeytZWFc0s9RT7oPTZ5k4VzSz1FPug9Nmo+aGfC+J/akWO4A1QkAAAAAAAAAAAADnO8R0YzPp6XnpujOc7xHRjM+npeem9T4TU8N7IbqLZZaoFAdPoIACqtyrlea9RadtVSyadyrlea9RadtVSznbjbXsR5jsimWslAB8qyAAAAAAAAAAAAAAAAAAAA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CGd6brPi2ntPBIuZDO9N1nxbT2ngkbA5bavP1y3RYb2VyUBvNFGVhXNLPUU+6DFZWFc0s9RT7oLLmSvgo9NgHJ70AAAAAAAAAAAAAAHOd4joxmfT0vPTQKvreI6MZn09Lz00Ct28s9Mu+yu2KLfzADYzCKq3KuV5r1Fp21Uqqq3KuV5r1Fp21Xx/Heg3vMd8WS1nopYBz4mAAAAAAAAAAAAAAAAAAAAAAAAAAAAAAAAAAAAAAAAAAAAAAAAAADmW0rHsn43NfZWzBlfMuMYdgUbe+xa6wq4mt6NhH/6kkak0lelVqxklhCrGSnLUjLD0zcOPB01z6/2f5ylxTM1zgGb8DtrLM9SFSvb32A1bqpSj+zyUIwlqSXdOEYRhJx+Mn4x/mrQq+/lrKWAYPPLi+DYljd1Lc0Yeia8zBfX9KanNwmhNLJXrTycY/DhNCHHh/P4xbE1LIWWc45Uw2xwLGcz4NieG4bZU7O3ltsGq2tf/ZyyyyzT1JrqrLH4QjxhCSHxjx4w/BtpUAFAAAABp+2PpFnj8t4n+lqNkwbk9jpqXbBre2PpFnj8t4n+lqNkwbk9jpqXbBXsp3ZgCioAAAAAAAAAAA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AAAAAAA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hnem6z4tp7TwSLmQzvTdZ8W09p4JGwOW2rz9ct0WG9lclAbzRRlYVzSz1FPugxWVhXNLPUU+6Cy5kr4KPTYBye9AAAAAAAAAAAAAABzneI6MZn09Lz00Cr63iOjGZ9PS89NArdvLPTLvsrtii38wA2Mwiqtyrlea9RadtVKqqtyrlea9RadtV8fx3oN7zHfFktZ6KWAc+JgAAAAAAAAAAAAAAAAAAAAAAAAAAAAAAAAAAAAAAAAAAAAAAAAAA0DOGL53ytTqYpe58yxZ2Fa5hRtKEcp3t5czzTRj6KcstG99VafhCPH0U4fCEY8IQhHhv7Uc+SYLWxDKdvic99Tup8ckmw+rawkjCWvLQrTRhU9f/8ATmpwqSx4Q4/xQ4cPxhWhV8PZrtFuM4YxPZTZvscWp/sMt7JTt8nYlhUfbnm4SVYVrmrPJNJHhNCEIQ4zcIxhH+GLpTlmUstUco7SrHALvHa1/NaYBcyYPSkspaUKFlG5pxmlr1Pdmmq1IR9uWWMKdOX0yzfjNxdTJfX9FKACioAAADT9sfSLPH5bxP8AS1GyYNyex01Ltg1vbH0izx+W8T/S1GyYNyex01Ltgr2U7swBRUAAAAAAAAAAAAAAAAAAAAAAAAABzneI6MZn09Lz00Cr63iOjGZ9PS89NArdvLPTLvsrtii38wA2Mwiqtyrlea9RadtVKqqtyrlea9RadtV8fx3oN7zHfFktZ6KWAc+JgAAAAAAAAAAAAACGd6brPi2ntPBI5K61vTdZ8W09p4JHJXTXDukYX1w20QZ5qgD2VrKwrmlnqKfdB6bPMnCuaWeop90Hps1HzQz4XxP7Uix3AGqEgAAAAAAAAAAAAc53iOjGZ9PS89N0ZzneI6MZn09Lz03qfCanhvZDdRbLLVAoDp9BAAVVuVcrzXqLTtqqWTTuVcrzXqLTtqqWc7cba9iPMdkUy1koAPlWQAAAAAAAAAAAAAAAAAAAAAAAAAAAAAAAAABzneI6MZn09Lz00Cr63iOjGZ9PS89NArdvLPTLvsrtii38wA2Mwiqtyrlea9RadtVKqqtyrlea9RadtV8fx3oN7zHfFktZ6KWAc+JgAAAAAAAAAAAAACGd6brPi2ntPBI5K61vTdZ8W09p4JHJXTXDukYX1w20QZ5qgD2VrKwrmlnqKfdB6bPMnCuaWeop90Hps1HzQz4XxP7Uix3AGqEgAAAAAAAAAAAAc53iOjGZ9PS89N0ZzneI6MZn09Lz03qfCanhvZDdRbLLVAoDp9BAAVVuVcrzXqLTtqqWTTuVcrzXqLTtqqWc7cba9iPMdkUy1koAPlWQAAAAAAAAAAAAQzvTdZ8W09p4JFzIZ3pus+Lae08EjYHLbV5+uW6LDeyuSgN5ooysK5pZ6in3QYrKwrmlnqKfdBZcyV8FHpsA5PegAAAAAAAAAAAAAA5zvEdGMz6el56aBV9bxHRjM+npeemgVu3lnpl32V2xRb+YAbGYRVW5VyvNeotO2qlVVW5VyvNeotO2q+P470G95jviyWs9FLAOfEwAAAAAAAAAAAAAAAAAAAAAAAAAAAAAAAAAAAAAAAAAAAAAAAAAAc72o5d2Xz3GGY5m/Z1aZkxe4vKdnh9GnY0atzc1Yyz8KcZqkZZIySye5NGFWaEkPTx/GEHRGibXqWE1cFwz9vxTG7O8kxWhPhcmCyW0b2vdwhNGSnTjcSTSSw9PrjNGMZYemE0JpvTGaEa0+qlX95CwzBMKv7iTBtidTJfvUoRq3ULbC6Mtb0x+Ekf2SvPPGPxjGHGXh+Px4/jvDmWzbNMuL4rYS1c25wxCGL4N/itnRxm1wynRmp+5CSfhNaUZZvdkjGWEYRm9PCpCMPV/LppX6lABRUAAABp+2PpFnj8t4n+lqNkwbk9jpqXbBre2PpFnj8t4n+lqNkwbk9jpqXbBXsp3ZgCioAAAAAAAAAAA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AAAAAAA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hnem6z4tp7TwSLmQzvTdZ8W09p4JGwOW2rz9ct0WG9lclAbzRRlYVzSz1FPugxWVhXNLPUU+6Cy5kr4KPTYBye9AAAAAAAAAAAAAABzneI6MZn09Lz00Cr63iOjGZ9PS89NArdvLPTLvsrtii38wA2Mwiqtyrlea9RadtVKqqtyrlea9RadtV8fx3oN7zHfFktZ6KWAc+JgAAAAAAAAAAAAAAAAAAAAAAAAAAAAAAAAAAAAAAAAAAAAAAAAAA55tCxnJ+J4la5brZkuMNx3CbqhfW11Rw+rc0LGvUhNTpQuZ5ZI0pJakJ5pfTUnkjNCb+GMsYyzOhuVZhyZtHnq57s8Bw3LlzaZv/APo3V3jFe3rW3/yklD405bWpCbhGWM0OE8Px/krRSrC2V4VgWXs5S5SrZ0hmbHcuYNGwhCxw+ahaYbbRqSzRlrR9ypD9oqTQhHh6+Pppf5Jfxm7E0nZpgGYMpYXb5auMm5ZwXDLWhDhUwrFq1zUrV/hCM88k9rS4xm4RjGeM800Y/jx48W7Ev1qUAFFQAAAGn7Y+kWePy3if6Wo2TBuT2OmpdsGt7Y+kWePy3if6Wo2TBuT2OmpdsFeyndmAKKgAAAAAAAAAAA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AAAAAAAA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CGd6brPi2ntPBIuZDO9N1nxbT2ngkbA5bavP1y3RYb2VyUBvNFGVhXNLPUU+6DFZWFc0s9RT7oLLmSvgo9NgHJ70AAAAAAAAAAAAAAHOd4joxmfT0vPTQKvreI6MZn09Lz00Ct28s9Mu+yu2KLfzADYzCKq3KuV5r1Fp21Uqqq3KuV5r1Fp21Xx/Heg3vMd8WS1nopYBz4mAAAAAAAAAAAAAAAAAAAAAAAAAAAAAAAAAAAAAAAAAAAAAAAAAADVc/ZnxXL1vhVlgVC2mxHHMRkw63rXcs01C3jGnPUmqTyyzSzT8Jac0ISQml4xjCHGH4tqadtRxTAbDArWyzBlW/wAw0sUvqNlb2dh7Xv8A7RNxjJPJGpVpxkmljL6vXJNCaTh6uMISxmhWn1KvibPNpGYszYjl60xmjhkZMcy3Ni837JSqU56NenWlknhGE083+zmhUh6f5wjJNxjN/Lpji+WcwZT2a4hdYNhuxvOuGV6VjJc3FW4uLa/qyWMs0ZeMk0b2rVqUqcYxjGlRhN6YzcfRxnhx7BYX1niljb4lh9xJXtbulLWo1ZI8ZZ5JocZZof8AKMIwirJSjIAWqgAAANP2x9Is8flvE/0tRsmDcnsdNS7YNb2x9Is8flvE/wBLUbJg3J7HTUu2CvZTuzAFFQAAAAAAAAAAAAAAAAAAAAAAAAAHOd4joxmfT0vPTQKvreI6MZn09Lz00Ct28s9Mu+yu2KLfzADYzCKq3KuV5r1Fp21Uqqq3KuV5r1Fp21Xx/Heg3vMd8WS1nopYBz4mAAAAAAAAAAAAAAIZ3pus+Lae08EjkrrW9N1nxbT2ngkcldNcO6RhfXDbRBnmqAPZWsrCuaWeop90Hps8ycK5pZ6in3QemzUfNDPhfE/tSLHcAaoSAAAAAAAAAAAABzneI6MZn09Lz03RnOd4joxmfT0vPTep8JqeG9kN1FsstUCgOn0EABVW5VyvNeotO2qpZNO5VyvNeotO2qpZztxtr2I8x2RTLWSgA+VZAAAAAAAAAAAABL+3Lb7tGyFtIxDLWXr2yksaFKhPTlq2ss80Iz0pZo/H/wBYxVAhnem6z4tp7TwSPt+AcFhsf8nK1ioUnH8Fa9K06069Y/qxXa1pH9GR+9ftg/uGG/QyH71+2D+4Yb9DI46Nwf018P8A+ND+NEb8cv3di/ev2wf3DDfoZH7WW9Tteubyhbz4jh0JatWWSMYWMnHhGMIOLsrCuaWeop90Fs+G/h6RrWmGh/Giv45fu9NgHNSaAAAAAAAAAAAAAA5zvEdGMz6el56aBV9bxHRjM+npeemgVu3lnpl32V2xRb+YAbGYRVW5VyvNeotO2qlVVW5VyvNeotO2q+P470G95jviyWs9FLAOfEwAAAAAAAAAAAAABDO9N1nxbT2ngkclda3pus+Lae08Ejkrprh3SML64baIM81QB7K1lYVzSz1FPug9NnmThXNLPUU+6D02aj5oZ8L4n9qRY7gDVCQAAAAAAAAAAAAOc7xHRjM+npeem6M5zvEdGMz6el56b1PhNTw3shuotllqgUB0+ggAKq3KuV5r1Fp21VLJp3KuV5r1Fp21VLOduNtexHmOyKZayUAHyrIAAAAAAAAAAAAIZ3pus+Lae08Ei5kM703WfFtPaeCRsDltq8/XLdFhvZXJQG80UZWFc0s9RT7oMVlYVzSz1FPugsuZK+Cj02AcnvQAAAAAAAAAAAAAAc53iOjGZ9PS89NAq+t4joxmfT0vPTQK3byz0y77K7Yot/MANjMIqrcq5XmvUWnbVSqqrcq5XmvUWnbVfH8d6De8x3xZLWeilgHPiYAAAAAAAAAAAAAAAAAAAAAAAAAAAAAAAAAAAAAAAAAAAAAAAAAANL2py4LSwWxxPE8dq4ReYfiFKvhVxRs57ypG79M0sJIW1OEZ68JpJp4TSS8JvT6owjLw9UN0aftB/wAHjeZUlxSGISV5sfowsK1pCn6adf2qvwq+5Hh7c0nuSxhDjNGM0PT8VafUq0vJeJYXtGzDeYhVz3d4hjNTAprezntMr3mFWtrY154ca0kLr1wqTzzSQ9M0akZf4PhJ8Jox6rgGC2OW8Dw/L+GwnhaYbbU7Wh7k3qm9EksJYcY/zjwg1LJ2zO6ytjtDE7nMcL60wvD6uF4VbS2fsz0bapWhUjCtU9c3vTQ9EkssYSyQhCX8Ixjxb4rKv7KUAFqoAAADT9sfSLPH5bxP9LUbJg3J7HTUu2DW9sfSLPH5bxP9LUbJg3J7HTUu2CvZTuzAFFQAAAAAAAAAAAAAAAAAAAAAAAAAHOd4joxmfT0vPTQKvreI6MZn09Lz00Ct28s9Mu+yu2KLfzADYzCKq3KuV5r1Fp21Uqqq3KuV5r1Fp21Xx/Heg3vMd8WS1nopYBz4mAAAAAAAAAAAAAAIZ3pus+Lae08EjkrrW9N1nxbT2ngkcldNcO6RhfXDbRBnmqAPZWsrCuaWeop90Hps8ycK5pZ6in3QemzUfNDPhfE/tSLHcAaoSAAAAAAAAAAAABzneI6MZn09Lz03RnOd4joxmfT0vPTep8JqeG9kN1FsstUCgOn0EABVW5VyvNeotO2qpZNO5VyvNeotO2qpZztxtr2I8x2RTLWSgA+VZAAAAAAAAAAAABDO9N1nxbT2ngkXMhnem6z4tp7TwSNgcttXn65bosN7K5KA3mijKwrmlnqKfdBisrCuaWeop90FlzJXwUemwDk96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hnem6z4tp7TwSLmQzvTdZ8W09p4JGwOW2rz9ct0WG9lclAbzRRlYVzSz1FPugxWVhXNLPUU+6Cy5kr4KPTYBye9AAAAAAAAAAAAAABzneI6MZn09Lz00Cr63iOjGZ9PS89NArdvLPTLvsrtii38wA2Mwiqtyrlea9RadtVKqqtyrlea9RadtV8fx3oN7zHfFktZ6KWAc+JgAAAAAAAAAAAAAAAAAAAAAAAAAAAAAAAAAAAAAAAAAAAAAAAAAA53tqtbXFsEwfLVaxjcVsZxejbW0895c0KNvVllnqwq1IW9WnPUhLClGMsnrhxn9MeMOHGHRGm7VLHH8Qy1CjgWTsOzR6a8s9xht1exs6tSSEI+ma3r/hSrSz+iaWeMYcISx4RhNwirT6qVaPsfxO6nxzAZrmvdVo4/libE55amNYldQoVZK8kk/wDs7q5qyQkm9cvpjwhND0zw9UYR+HanM9kv/wAOcMurnAcvZbxbLuO06EPfw7HI157yW2pzzSS+1VrT1IVaEJuMYezUmpwjPx+EZvj0wl9SgAoqAAAA0/bH0izx+W8T/S1GyYNyex01Ltg1vbH0izx+W8T/AEtRsmDcnsdNS7YK9lO7MAUVAAAAAAAAAAAAAAAAAAAAAAAAAAc53iOjGZ9PS89NAq+t4joxmfT0vPTQK3byz0y77K7Yot/MANjMIqrcq5XmvUWnbVSqqrcq5XmvUWnbVfH8d6De8x3xZLWeilgHPiYAAAAAAAAAAAAAAhnem6z4tp7TwSOSutb03WfFtPaeCRyV01w7pGF9cNtEGeaoA9laysK5pZ6in3QemzzJwrmlnqKfdB6bNR80M+F8T+1IsdwBqhIAAAAAAAAAAAAHOd4joxmfT0vPTdGc53iOjGZ9PS89N6nwmp4b2Q3UWyy1QKA6fQQAFVblXK816i07aqlk07lXK816i07aqlnO3G2vYjzHZFMtZKAD5VkAAAAAAAAAAAAEM703WfFtPaeCRcyGd6brPi2ntPBI2By21efrluiw3srkoDeaKMrCuaWeop90GKysK5pZ6in3QWXMlfBR6bAOT3o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CGd6brPi2ntPBIuZDO9N1nxbT2ngkbA5bavP1y3RYb2VyUBvNFGVhXNLPUU+6DFZWFc0s9RT7oLLmSvgo9NgHJ70AAAAAAAAAAAAAAHOd4joxmfT0vPTQKvreI6MZn09Lz00Ct28s9Mu+yu2KLfzADYzCKq3KuV5r1Fp21Uqqq3KuV5r1Fp21Xx/Heg3vMd8WS1nopYBz4mAAAAAAAAAAAAAAAAAAAAAAAAAAAAAAAAAAAAAAAAAAAAAAAAAADmG1fFcv5hhLkqlZZsx++o1oRusKy5WqW8lSE9KfhRvbqEZKdGlNCPGMk1WWaP8EYQmhHhHp7WM27N8n51q0b3GsK9GJ2sOFpilnVmtr+1+E0Ie3cU4wqSwh6po+nj6Yxj8YRVp+lRzzd4wzG6trWzDbZZyxk/Lk8KtjQwPC7f3bupWo1I0o1Ly7jCEas8kadSEsZeMJoVIxjHjD49qc52ZbOs3bNLytgVPOkMdylPLVrW1LELeEMRta81T1x41pOEteWeM1WaaaaWE0I+mEPhxdGJfrVSgAoqAAAA0/bH0izx+W8T/S1GyYNyex01Ltg1vbH0izx+W8T/S1GyYNyex01Ltgr2U7swBRUAAAAAAAAAAAAAAAAAAAAAAAAABzneI6MZn09Lz00Cr63iOjGZ9PS89NArdvLPTLvsrtii38wA2Mwiqtyrlea9RadtVKqqtyrlea9RadtV8fx3oN7zHfFktZ6KWAc+JgAAAAAAAAAAAAACGd6brPi2ntPBI5K61vTdZ8W09p4JHJXTXDukYX1w20QZ5qgD2VrKwrmlnqKfdB6bPMnCuaWeop90Hps1HzQz4XxP7Uix3AGqEgAAAAAAAAAAAAc53iOjGZ9PS89N0ZzneI6MZn09Lz03qfCanhvZDdRbLLVAoDp9BAAVVuVcrzXqLTtqqWTTuVcrzXqLTtqqWc7cba9iPMdkUy1koAPlWQAAAAAAAAAAAAQzvTdZ8W09p4JFzIZ3pus+Lae08EjYHLbV5+uW6LDeyuSgN5ooysK5pZ6in3QYrKwrmlnqKfdBZcyV8FHpsA5PegAAAAAAAAAAAAAA5zvEdGMz6el56aBV9bxHRjM+npeemgVu3lnpl32V2xRb+YAbGYRVW5VyvNeotO2qlVVW5VyvNeotO2q+P470G95jviyWs9FLAOfEwAAAAAAAAAAAAABDO9N1nxbT2ngkclda3pus+Lae08Ejkrprh3SML64baIM81QB7K1lYVzSz1FPug9NnmThXNLPUU+6D02aj5oZ8L4n9qRY7gDVCQAAAAAAAAAAAAOc7xHRjM+npeem6M5zvEdGMz6el56b1PhNTw3shuotllqgUB0+ggAKq3KuV5r1Fp21VLJp3KuV5r1Fp21VLOduNtexHmOyKZayUAHyrIAAAAAAAAAAAAIZ3pus+Lae08Ei5kM703WfFtPaeCRsDltq8/XLdFhvZXJQG80UZWFc0s9RT7oMVlYVzSz1FPugsuZK+Cj02AcnvQAAAAAAAAAAAAAAc53iOjGZ9PS89NAq+t4joxmfT0vPTQK3byz0y77K7Yot/MANjMIqrcq5XmvUWnbVSqqrcq5XmvUWnbVfH8d6De8x3xZLWeilgHPiYAAAAAAAAAAAAAAAAAAAAAAAAAAAAAAAAAAAAAAAAAAAAAAAAAAAAAAAAAAMOwxfCcUqXVHDMUtLupY1o211LQry1I0KsPjGnPCWMfTNDjD+GPCPxavtUzXjWWMAp08u4ViV1iOJ1oWlK5tMMr3smHwjD+K5qyUZJ5owkh8YS8P4pvTD8OMYaTu81MCw7F875dwWnjcadPFpLiFbEcMuqE9WMbWhCeerPWpywhVmnjNNGWPCaPH1Ql9PCKvT9OqnVvW2PpFnj8t4n+lqNkwbk9jpqXbBre2PpFnj8t4n+lqNkwbk9jpqXbA7HdmAKKgAAAAAAAAAAA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CGd6brPi2ntPBIuZDO9N1nxbT2ngkbA5bavP1y3RYb2VyUBvNFGVhXNLPUU+6DFZWFc0s9RT7oLLmSvgo9NgHJ70AAAAAAAAAAAAAAHOd4joxmfT0vPTQKvreI6MZn09Lz00Ct28s9Mu+yu2KLfzADYzCKq3KuV5r1Fp21Uqqq3KuV5r1Fp21Xx/Heg3vMd8WS1nopYBz4mAAAAAAAAAAAAAAIZ3pus+Lae08EjkrrW9N1nxbT2ngkcldNcO6RhfXDbRBnmqAPZWsrCuaWeop90Hps8ycK5pZ6in3QemzUfNDPhfE/tSLHcAaoSAAAAAAAAAAAABzneI6MZn09Lz03RnOd4joxmfT0vPTep8JqeG9kN1FsstUCgOn0EABVW5VyvNeotO2qpZNO5VyvNeotO2qpZztxtr2I8x2RTLWSgA+VZAAAAAAAAAAAABDO9N1nxbT2ngkXMhnem6z4tp7TwSNgcttXn65bosN7K5KA3mijKwrmlnqKfdBisrCuaWeop90FlzJXwUemwDk96AAAAAAAAAAAAAADnO8R0YzPp6XnpoFX1vEdGMz6el56aBW7eWemXfZXbFFv5gBsZhFVblXK816i07aqVVVblXK816i07ar4/jvQb3mO+LJaz0UsA58TAAAAAAAAAAAAAAAAAAAAAAAAAAAAAAAAAAAAAAAAAAAAAAAAAAAAAAAAAAB87DMv4Rg95iV/h1p7NfF7iF1eT+5NN7tWEkskJuEYxhL/DJLDhDhD4f1fRAaftj6RZ4/LeJ/pajZMG5PY6al2wa3tj6RZ4/LeJ/pajZMG5PY6al2wV7Kd2YAoqAAAAAAAAAAAAAAAAAAAAAAAAAA5zvEdGMz6el56aBV9bxHRjM+npeemgVu3lnpl32V2xRb+YAbGYRVW5VyvNeotO2qlVVW5VyvNeotO2q+P470G95jviyWs9FLAOfEwAAAAAAAAAAAAABDO9N1nxbT2ngkclda3pus+Lae08Ejkrprh3SML64baIM81QB7K1lYVzSz1FPug9NnmThXNLPUU+6D02aj5oZ8L4n9qRY7gDVCQAAAAAAAAAAAAOc7xHRjM+npeem6M5zvEdGMz6el56b1PhNTw3shuotllqgUB0+ggAKq3KuV5r1Fp21VLJp3KuV5r1Fp21VLOduNtexHmOyKZayUAHyrIAAAAAAAAAAAAIZ3pus+Lae08Ei5kM703WfFtPaeCRsDltq8/XLdFhvZXJQG80UZWFc0s9RT7oMVlYVzSz1FPugsuZK+Cj02AcnvQAAAAAAAAAAAAAAc53iOjGZ9PS89NAq+t4joxmfT0vPTQK3byz0y77K7Yot/MANjMIqrcq5XmvUWnbVSqqrcq5XmvUWnbVfH8d6De8x3xZLWeilgHPiYAAAAAAAAAAAAAAhnem6z4tp7TwSOSutb03WfFtPaeCRyV01w7pGF9cNtEGeaoA9laysK5pZ6in3QemzzJwrmlnqKfdB6bNR80M+F8T+1IsdwBqhIAAAAAAAAAAAAHOd4joxmfT0vPTdGc53iOjGZ9PS89N6nwmp4b2Q3UWyy1QKA6fQQAFVblXK816i07aqlk07lXK816i07aqlnO3G2vYjzHZFMtZKAD5VkAAAAAAAAAAAAEM703WfFtPaeCRcyGd6brPi2ntPBI2By21efrluiw3srkoDeaKMrCuaWeop90GKysK5pZ6in3QWXMlfBR6bAOT3oAAAAAAAAAAAAAAOc7xHRjM+npeemgVfW8R0YzPp6XnpoFbt5Z6Zd9ldsUW/mAGxmEVVuVcrzXqLTtqpVVVuVcrzXqLTtqvj+O9BveY74slrPRSwDnxMAAAAAAAAAAAAAAAAAAAAAAAAAAAAAAAAAAAAAAAAAAAAAAAAAAAAAAAAAAAAaftj6RZ4/LeJ/pajZMG5PY6al2wa3tj6RZ4/LeJ/pajZMG5PY6al2wV7Kd2YAoqAAAAOY533h8gZAzHc5Xx+niv7Zay05p40LaWeSMJ5ITQ4R9UP5R/o6chnem6z4tp7TwSPq+DvhsN85j5YbFdfw0jWv6V6frStKf/ANY7kqxp1o71+91sm/4Mb+jl/wDefvdbJv8Agxv6OX/3orGzP9Ovhv8A8/5f/DB+dJan73Wyb/gxv6OX/wB7+6W9rsqr1ZKNKljc09SaEssP2OWHGMY8If76KGVhXNLPUU+6CkuXfw0Y1r/1/wAv/hX86T02AaJSgAAAAAAAAAAAAAHOd4joxmfT0vPTQKvreI6MZn09Lz00Ct28s9Mu+yu2KLfzADYzCKq3KuV5r1Fp21Uqqq3KuV5r1Fp21Xx/Heg3vMd8WS1nopYBz4mAAAAAAAAAAAAAAIZ3pus+Lae08EjkrrW9N1nxbT2ngkcldNcO6RhfXDbRBnmqAPZWsrCuaWeop90Hps8ycK5pZ6in3QemzUfNDPhfE/tSLHcAaoSAAAAAAAAAAAABzneI6MZn09Lz03RnOd4joxmfT0vPTep8JqeG9kN1FsstUCgOn0EABVW5VyvNeotO2qpZNO5VyvNeotO2qpZztxtr2I8x2RTLWSgA+VZAAAAAAAAAAAABDO9N1nxbT2ngkXMhnem6z4tp7TwSNgcttXn65bosN7K5KA3mijKwrmlnqKfdBisrCuaWeop90FlzJXwUemwDk96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hnem6z4tp7TwSLmQzvTdZ8W09p4JGwOW2rz9ct0WG9lclAbzRRlYVzSz1FPugxWVhXNLPUU+6Cy5kr4KPTYBye9AAAAAAAAAAAAAABzneI6MZn09Lz00Cr63iOjGZ9PS89NArdvLPTLvsrtii38wA2Mwiqtyrlea9RadtVKqqtyrlea9RadtV8fx3oN7zHfFktZ6KWAc+JgAAAAAAAAAAAAAAAAAAAAAAAAAAAAAAAAAAAAAAAAAAAAAAAAAAAAAAAAAAADT9sfSLPH5bxP8AS1GyYNyex01Ltg1vbH0izx+W8T/S1GyYNyex01Ltgr2U7swBRUAAAAQzvTdZ8W09p4JFzIZ3pus+Lae08EjYHLbV5+uW6LDeyuSgN5ooysK5pZ6in3QYrKwrmlnqKfdBZcyV8FHpsA5PegAAAAAAAAAAAAAA5zvEdGMz6el56aBV9bxHRjM+npeemgVu3lnpl32V2xRb+YAbGYRVW5VyvNeotO2qlVVW5VyvNeotO2q+P470G95jviyWs9FLAOfEwAAAAAAAAAAAAABDO9N1nxbT2ngkclda3pus+Lae08Ejkrprh3SML64baIM81QB7K1lYVzSz1FPug9NnmThXNLPUU+6D02aj5oZ8L4n9qRY7gDVCQAAAAAAAAAAAAOc7xHRjM+npeem6M5zvEdGMz6el56b1PhNTw3shuotllqgUB0+ggAKq3KuV5r1Fp21VLJp3KuV5r1Fp21VLOduNtexHmOyKZayUAHyrIAAAAAAAAAAAAIZ3pus+Lae08Ei5kM703WfFtPaeCRsDltq8/XLdFhvZXJQG80UZWFc0s9RT7oMVlYVzSz1FPugsuZK+Cj02AcnvQAAAAAAAAAAAAAAc53iOjGZ9PS89NAq+t4joxmfT0vPTQK3byz0y77K7Yot/MANjMIqrcq5XmvUWnbVSqqrcq5XmvUWnbVfH8d6De8x3xZLWeilgHPiYAAAAAAAAAAAAAAhnem6z4tp7TwSOSutb03WfFtPaeCRyV01w7pGF9cNtEGeaoA9laysK5pZ6in3QemzzJwrmlnqKfdB6bNR80M+F8T+1IsdwBqhIAAAAAAAAAAAAHOd4joxmfT0vPTdGc53iOjGZ9PS89N6nwmp4b2Q3UWyy1QKA6fQQAFVblXK816i07aqlk07lXK816i07aqlnO3G2vYjzHZFMtZKAD5VkAAAAAAAAAAAAEM703WfFtPaeCRcyGd6brPi2ntPBI2By21efrluiw3srkoDeaKMrCuaWeop90GKysK5pZ6in3QWXMlfBR6bAOT3oAAAAAAAAAAAAAAOc7xHRjM+npeemgVfW8R0YzPp6XnpoFbt5Z6Zd9ldsUW/mAGxmEVVuVcrzXqLTtqpVVVuVcrzXqLTtqvj+O9BveY74slrPRSwDnxMAAAAAAAAAAAAAAAAAAAAAAAAAAAAAAAAAAAAAAAAAAAAAAAAAAAAAAAAAAAAaftj6RZ4/LeJ/pajZMG5PY6al2wa3tj6RZ4/LeJ/pajZMG5PY6al2wV7Kd2YAoqAAAAIZ3pus+Lae08Ei5kM703WfFtPaeCRsDltq8/XLdFhvZXJQG80UZWFc0s9RT7oMVlYVzSz1FPugsuZK+Cj02AcnvQAAAAAAAAAAAAAAc53iOjGZ9PS89NAq+t4joxmfT0vPTQK3byz0y77K7Yot/MANjMIqrcq5XmvUWnbVSqqrcq5XmvUWnbVfH8d6De8x3xZLWeilgHPiYAAAAAAAAAAAAAAhnem6z4tp7TwSOSutb03WfFtPaeCRyV01w7pGF9cNtEGeaoA9laysK5pZ6in3QemzzJwrmlnqKfdB6bNR80M+F8T+1IsdwBqhIAAAAAAAAAAAAHOd4joxmfT0vPTdGc53iOjGZ9PS89N6nwmp4b2Q3UWyy1QKA6fQQAFVblXK816i07aqlk07lXK816i07aqlnO3G2vYjzHZFMtZKAD5VkAAAAAAAAAAAAEM703WfFtPaeCRcyGd6brPi2ntPBI2By21efrluiw3srkoDeaKMrCuaWeop90GKysK5pZ6in3QWXMlfBR6bAOT3o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CGd6brPi2ntPBIuZDO9N1nxbT2ngkbA5bavP1y3RYb2VyUBvNFGVhXNLPUU+6DFZWFc0s9RT7oLLmSvgo9NgHJ70AAAAAAAAAAAAAAHOd4joxmfT0vPTQKvreI6MZn09Lz00Ct28s9Mu+yu2KLfzADYzCKq3KuV5r1Fp21Uqqq3KuV5r1Fp21Xx/Heg3vMd8WS1nopYBz4mAAAAAAAAAAAAAAAAAAAAAAAAAAAAAAAAAAAAAAAAAAAAAAAAAAAAAAAAAAAANP2x9Is8flvE/0tRsmDcnsdNS7YNb2x9Is8flvE/0tRsmDcnsdNS7YK9lO7MAUVAAAAEM703WfFtPaeCRcyGd6brPi2ntPBI2By21efrluiw3srkoDeaKMrCuaWeop90GKysK5pZ6in3QWXMlfBR6bAOT3o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CGd6brPi2ntPBIuZDO9N1nxbT2ngkbA5bavP1y3RYb2VyUBvNFGVhXNLPUU+6DFZWFc0s9RT7oLLmSvgo9NgHJ70AAAAAAAAAAAAAAHOd4joxmfT0vPTQKvreI6MZn09Lz00Ct28s9Mu+yu2KLfzADYzCKq3KuV5r1Fp21Uqqq3KuV5r1Fp21Xx/Heg3vMd8WS1nopYBz4mAAAAAAAAAAAAAAIZ3pus+Lae08EjkrrW9N1nxbT2ngkcldNcO6RhfXDbRBnmqAPZWsrCuaWeop90Hps8ycK5pZ6in3QemzUfNDPhfE/tSLHcAaoSAAAAAAAAAAAABzneI6MZn09Lz03RnOd4joxmfT0vPTep8JqeG9kN1FsstUCgOn0EABVW5VyvNeotO2qpZNO5VyvNeotO2qpZztxtr2I8x2RTLWSgA+VZAAAAAAAAAAAABDO9N1nxbT2ngkXMhnem6z4tp7TwSNgcttXn65bosN7K5KA3mijKwrmlnqKfdBisrCuaWeop90FlzJXwUemwDk96AAAAAAAAAAAAAADnO8R0YzPp6XnpoFX1vEdGMz6el56aBW7eWemXfZXbFFv5gBsZhFVblXK816i07aqVVVblXK816i07ar4/jvQb3mO+LJaz0UsA58TAAAAAAAAAAAAAAAAAAAAAAAAAAAAAAAAAAAAAAAAAAAAAAAAAAAAAAAAAAAAGn7Y+kWePy3if6Wo2TBuT2OmpdsGt7Y+kWePy3if6Wo2TBuT2OmpdsFeyndmAKKgAAACGd6brPi2ntPBIuZDO9N1nxbT2ngkbA5bavP1y3RYb2VyUBvNFGVhXNLPUU+6DFZWFc0s9RT7oLLmSvgo9NgHJ70AAAAAAAAAAAAAAHOd4joxmfT0vPTQKvreI6MZn09Lz00Ct28s9Mu+yu2KLfzADYzCKq3KuV5r1Fp21Uqqq3KuV5r1Fp21Xx/Heg3vMd8WS1nopYBz4mAAAAAAAAAAAAAAIZ3pus+Lae08EjkrrW9N1nxbT2ngkcldNcO6RhfXDbRBnmqAPZWsrCuaWeop90Hps8ycK5pZ6in3QemzUfNDPhfE/tSLHcAaoSAAAAAAAAAAAABzneI6MZn09Lz03RnOd4joxmfT0vPTep8JqeG9kN1FsstUCgOn0EABVW5VyvNeotO2qpZNO5VyvNeotO2qpZztxtr2I8x2RTLWSgA+VZAAAAAAAAAAAABDO9N1nxbT2ngkXMhnem6z4tp7TwSNgcttXn65bosN7K5KA3mijKwrmlnqKfdBisrCuaWeop90FlzJXwUemwDk96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hnem6z4tp7TwSLmQzvTdZ8W09p4JGwOW2rz9ct0WG9lclAbzRRlYVzSz1FPugxWVhXNLPUU+6Cy5kr4KPTYBye9AAAAAAAAAAAAAABzneI6MZn09Lz00Cr63iOjGZ9PS89NArdvLPTLvsrtii38wA2Mwiqtyrlea9RadtVKqqtyrlea9RadtV8fx3oN7zHfFktZ6KWAc+JgAAAAAAAAAAAAAAAAAAAAAAAAAAAAAAAAAAAAAAAAAAAAAAAAAAAAAAAAAAADT9sfSLPH5bxP9LUbJg3J7HTUu2DW9sfSLPH5bxP9LUbJg3J7HTUu2CvZTuzAFFQAAABDO9N1nxbT2ngkXMhnem6z4tp7TwSNgcttXn65bosN7K5KA3mijKwrmlnqKfdBisrCuaWeop90FlzJXwUemwDk96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hnem6z4tp7TwSLmQzvTdZ8W09p4JGwOW2rz9ct0WG9lclAbzRRlYVzSz1FPugxWVhXNLPUU+6Cy5kr4KPTYBye9AAAAAAAAAAAAAABzneI6MZn09Lz00Cr63iOjGZ9PS89NArdvLPTLvsrtii38wA2Mwiqtyrlea9RadtVKqqtyrlea9RadtV8fx3oN7zHfFktZ6KWAc+JgAAAAAAAAAAAAACGd6brPi2ntPBI5K61vTdZ8W09p4JHJXTXDukYX1w20QZ5qgD2VrKwrmlnqKfdB6bPMnCuaWeop90Hps1HzQz4XxP7Uix3AGqEgAAAAAAAAAAAAc53iOjGZ9PS89N0ZzneI6MZn09Lz03qfCanhvZDdRbLLVAoDp9BAAVVuVcrzXqLTtqqWTTuVcrzXqLTtqqWc7cba9iPMdkUy1koAPlWQAAAAAAAAAAAAQzvTdZ8W09p4JFzIZ3pus+Lae08EjYHLbV5+uW6LDeyuSgN5ooysK5pZ6in3QYrKwrmlnqKfdBZcyV8FHpsA5PegAAAAAAAAAAAAAA5zvEdGMz6el56aBV9bxHRjM+npeemgVu3lnpl32V2xRb+YAbGYRVW5VyvNeotO2qlVVW5VyvNeotO2q+P470G95jviyWs9FLAOfEwAAAAAAAAAAAAAAAAAAAAAAAAAAAAAAAAAAAAAAAAAAAAAAAAAAAAAAAAAAABp+2PpFnj8t4n+lqNkwbk9jpqXbBre2PpFnj8t4n+lqNkwbk9jpqXbBXsp3ZgCioAAAAhnem6z4tp7TwSLmQzvTdZ8W09p4JGwOW2rz9ct0WG9lclAbzRRlYVzSz1FPugxWVhXNLPUU+6Cy5kr4KPTYBye9AAAAAAAAAAAAAABzneI6MZn09Lz00Cr63iOjGZ9PS89NArdvLPTLvsrtii38wA2Mwiqtyrlea9RadtVKqqtyrlea9RadtV8fx3oN7zHfFktZ6KWAc+JgAAAAAAAAAAAAACGd6brPi2ntPBI5K61vTdZ8W09p4JHJXTXDukYX1w20QZ5qgD2VrKwrmlnqKfdB6bPMnCuaWeop90Hps1HzQz4XxP7Uix3AGqEgAAAAAAAAAAAAc53iOjGZ9PS89N0ZzneI6MZn09Lz03qfCanhvZDdRbLLVAoDp9BAAVVuVcrzXqLTtqqWTTuVcrzXqLTtqqWc7cba9iPMdkUy1koAPlWQAAAAAAAAAAAAQzvTdZ8W09p4JFzIZ3pus+Lae08EjYHLbV5+uW6LDeyuSgN5ooysK5pZ6in3QYrKwrmlnqKfdBZcyV8FHpsA5PegAAAAAAAAAAAAAA5zvEdGMz6el56aBV9bxHRjM+npeemgVu3lnpl32V2xRb+YAbGYRVW5VyvNeotO2qlVVW5VyvNeotO2q+P470G95jviyWs9FLAOfEwAAAAAAAAAAAAABDO9N1nxbT2ngkclda3pus+Lae08Ejkrprh3SML64baIM81QB7K1lYVzSz1FPug9NnmThXNLPUU+6D02aj5oZ8L4n9qRY7gDVCQAAAAAAAAAAAAOc7xHRjM+npeem6M5zvEdGMz6el56b1PhNTw3shuotllqgUB0+ggAKq3KuV5r1Fp21VLJp3KuV5r1Fp21VLOduNtexHmOyKZayUAHyrIAAAAAAAAAAAAIZ3pus+Lae08Ei5kM703WfFtPaeCRsDltq8/XLdFhvZXJQG80UZWFc0s9RT7oMVlYVzSz1FPugsuZK+Cj02AcnvQAAAAAAAAAAAAAAc53iOjGZ9PS89NAq+t4joxmfT0vPTQK3byz0y77K7Yot/MANjMIqrcq5XmvUWnbVSqqrcq5XmvUWnbVfH8d6De8x3xZLWeilgHPiYAAAAAAAAAAAAAAAAAAAAAAAAAAAAAAAAAAAAAAAAAAAAAAAAAAAAAAAAAAAA0/bH0izx+W8T/S1GyYNyex01Ltg1vbH0izx+W8T/AEtRsmDcnsdNS7YK9lO7MAUVAAAAEM703WfFtPaeCRcyGd6brPi2ntPBI2By21efrluiw3srkoDeaKMrCuaWeop90GKysK5pZ6in3QWXMlfBR6bAOT3o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CGd6brPi2ntPBIuZDO9N1nxbT2ngkbA5bavP1y3RYb2VyUBvNFGVhXNLPUU+6DFZWFc0s9RT7oLLmSvgo9NgHJ70AAAAAAAAAAAAAAHOd4joxmfT0vPTQKvreI6MZn09Lz00Ct28s9Mu+yu2KLfzADYzCKq3KuV5r1Fp21Uqqq3KuV5r1Fp21Xx/Heg3vMd8WS1nopYBz4mAAAAAAAAAAAAAAIZ3pus+Lae08EjkrrW9N1nxbT2ngkcldNcO6RhfXDbRBnmqAPZWsrCuaWeop90Hps8ycK5pZ6in3QemzUfNDPhfE/tSLHcAaoSAAAAAAAAAAAABzneI6MZn09Lz03RnOd4joxmfT0vPTep8JqeG9kN1FsstUCgOn0EABVW5VyvNeotO2qpZNO5VyvNeotO2qpZztxtr2I8x2RTLWSgA+VZAAAAAAAAAAAABDO9N1nxbT2ngkXMhnem6z4tp7TwSNgcttXn65bosN7K5KA3mijKwrmlnqKfdBisrCuaWeop90FlzJXwUemwDk96AAAAAAAAAAAAAADnO8R0YzPp6XnpoFX1vEdGMz6el56aBW7eWemXfZXbFFv5gBsZhFVblXK816i07aqVVVblXK816i07ar4/jvQb3mO+LJaz0UsA58TAAAAAAAAAAAAAAAAAAAAAAAAAAAAAAAAAAAAAAAAAAAAAAAAAAAAAAAAAAAAGn7Y+kWePy3if6Wo2TBuT2OmpdsGt7Y+kWePy3if6Wo2TBuT2OmpdsFeyndmAKKgAAACGd6brPi2ntPBIuZDO9N1nxbT2ngkbA5bavP1y3RYb2VyUBvNFGVhXNLPUU+6DFZWFc0s9RT7oLLmSvgo9NgHJ70AAAAAAAAAAAAAAHOd4joxmfT0vPTQKvreI6MZn09Lz00Ct28s9Mu+yu2KLfzADYzCKq3KuV5r1Fp21Uqqq3KuV5r1Fp21Xx/Heg3vMd8WS1nopYBz4mAAAAAAAAAAAAAAIZ3pus+Lae08EjkrrW9N1nxbT2ngkcldNcO6RhfXDbRBnmqAPZWsrCuaWeop90Hps8ycK5pZ6in3QemzUfNDPhfE/tSLHcAaoSAAAAAAAAAAAABzneI6MZn09Lz03RnOd4joxmfT0vPTep8JqeG9kN1FsstUCgOn0EABVW5VyvNeotO2qpZNO5VyvNeotO2qpZztxtr2I8x2RTLWSgA+VZAAAAAAAAAAAABDO9N1nxbT2ngkXMhnem6z4tp7TwSNgcttXn65bosN7K5KA3mijKwrmlnqKfdBisrCuaWeop90FlzJXwUemwDk96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hnem6z4tp7TwSLmQzvTdZ8W09p4JGwOW2rz9ct0WG9lclAbzRRlYVzSz1FPugxWVhXNLPUU+6Cy5kr4KPTYBye9AAAAAAAAAAAAAABzneI6MZn09Lz00Cr63iOjGZ9PS89NArdvLPTLvsrtii38wA2Mwiqtyrlea9RadtVKqqtyrlea9RadtV8fx3oN7zHfFktZ6KWAc+JgAAAAAAAAAAAAAAAAAAAAAAAAAAAAAAAAAAAAAAAAAAAAAAAAAAAAAAAAAAPnY7j+F5aw6bFMXr1KdCE8lKWFKhUr1KlSeaEssklOnLNPPNGMYQhLLLGP8AyYuWs45ezdC7hgl3WmrWFWFG7trm0rWtxbzTSwml9yjWlkqSwjCPGEYywhGH4ceAPlbY+kWePy3if6Wo2TBuT2OmpdsGt7Y+kWePy3if6Wo2TBuT2OmpdsFeyndmAKKgAAACGd6brPi2ntPBIuZDO9N1nxbT2ngkbA5bavP1y3RYb2VyUBvNFGVhXNLPUU+6DFZWFc0s9RT7oLLmSvgo9NgHJ70AAAAAAAAAAAAAAHOd4joxmfT0vPTQKvreI6MZn09Lz00Ct28s9Mu+yu2KLfzADYzCKq3KuV5r1Fp21Uqqq3KuV5r1Fp21Xx/Heg3vMd8WS1nopYBz4mAAAAAAAAAAAAAAIZ3pus+Lae08EjkrrW9N1nxbT2ngkcldNcO6RhfXDbRBnmqAPZWsrCuaWeop90Hps8ycK5pZ6in3QemzUfNDPhfE/tSLHcAaoSAAAAAAAAAAAABzneI6MZn09Lz03RnOd4joxmfT0vPTep8JqeG9kN1FsstUCgOn0EABVW5VyvNeotO2qpZNO5VyvNeotO2qpZztxtr2I8x2RTLWSgA+VZAAAAAAAAAAAABDO9N1nxbT2ngkXMhnem6z4tp7TwSNgcttXn65bosN7K5KA3mijKwrmlnqKfdBisrCuaWeop90FlzJXwUemwDk96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hnem6z4tp7TwSLmQzvTdZ8W09p4JGwOW2rz9ct0WG9lclAbzRRlYVzSz1FPugxWVhXNLPUU+6Cy5kr4KPTYBye9AAAAAAAAAAAAAABzneI6MZn09Lz00Cr63iOjGZ9PS89NArdvLPTLvsrtii38wA2Mwiqtyrlea9RadtVKqqtyrlea9RadtV8fx3oN7zHfFktZ6KWAc+JgAAAAAAAAAAAAAAAAAAAAAAAAAAAAAAAAAAAAAAAAAAAAAAAAAAAAAAAAAD4OdM32WSsF/xW6tLm9rVq9OzsrK2lhNWu7mpHhTpScYwhCMY/zjGEIQhGMfhB8XZ5lbMNnimNZ6zjLaUMbzJ+zwqWNpPGpSsLejLNClR9yPD3Z4eqaM88IQhGaPCWHCEIx2fHcuZezRZy4dmXAcOxa1lnhVhQvrWS4pwnhCMITQlnhGHHhGPx/wCcWNl/JOTMp1K1bK2UcFwapcSwlrTYfYUreNSEPwhNGSWHGEOMfxV6/oPk7Y+kWePy3if6Wo2TBuT2OmpdsGt7Y+kWePy3if6Wo2TBuT2OmpdsDsp3ZgCioAAAAhnem6z4tp7TwSLmQzvTdZ8W09p4JGwOW2rz9ct0WG9lclAbzRRlYVzSz1FPugxWVhXNLPUU+6Cy5kr4KPTYBye9AAAAAAAAAAAAAABzneI6MZn09Lz00Cr63iOjGZ9PS89NArdvLPTLvsrtii38wA2Mwiqtyrlea9RadtVKqqtyrlea9RadtV8fx3oN7zHfFktZ6KWAc+JgAAAAAAAAAAAAACGd6brPi2ntPBI5K61vTdZ8W09p4JHJXTXDukYX1w20QZ5qgD2VrKwrmlnqKfdB6bPMnCuaWeop90Hps1HzQz4XxP7Uix3AGqEgAAAAAAAAAAAAc53iOjGZ9PS89N0ZzneI6MZn09Lz03qfCanhvZDdRbLLVAoDp9BAAVVuVcrzXqLTtqqWTTuVcrzXqLTtqqWc7cba9iPMdkUy1koAPlWQAAAAAAAAAAAAQzvTdZ8W09p4JFzIZ3pus+Lae08EjYHLbV5+uW6LDeyuSgN5ooysK5pZ6in3QYrKwrmlnqKfdBZcyV8FHpsA5PegAAAAAAAAAAAAAA5zvEdGMz6el56aBV9bxHRjM+npeemgVu3lnpl32V2xRb+YAbGYRVW5VyvNeotO2qlVVW5VyvNeotO2q+P470G95jviyWs9FLAOfEwAAAAAAAAAAAAABDO9N1nxbT2ngkclda3pus+Lae08Ejkrprh3SML64baIM81QB7K1lYVzSz1FPug9NnmThXNLPUU+6D02aj5oZ8L4n9qRY7gDVCQAAAAAAAAAAAAOc7xHRjM+npeem6M5zvEdGMz6el56b1PhNTw3shuotllqgUB0+ggAKq3KuV5r1Fp21VLJp3KuV5r1Fp21VLOduNtexHmOyKZayUAHyrIAAAAAAAAAAAAIZ3pus+Lae08Ei5kM703WfFtPaeCRsDltq8/XLdFhvZXJQG80UZWFc0s9RT7oMVlYVzSz1FPugsuZK+Cj02AcnvQAAAAAAAAAAAAAAc53iOjGZ9PS89NAq+t4joxmfT0vPTQK3byz0y77K7Yot/MANjMIqrcq5XmvUWnbVSqqrcq5XmvUWnbVfH8d6De8x3xZLWeilgHPiYAAAAAAAAAAAAAAAAAAAAAAAAAAAAAAAAAAAAAAAAAAAAAAAAAAAAAAAAAAAA0/bH0izx+W8T/S1GyYNyex01Ltg1vbH0izx+W8T/S1GyYNyex01Ltgr2U7swBRUAAAAQzvTdZ8W09p4JFzIZ3pus+Lae08EjYHLbV5+uW6LDeyuSgN5ooysK5pZ6in3QYrKwrmlnqKfdBZcyV8FHpsA5PegAAAAAAAAAAAAAA5zvEdGMz6el56aBV9bxHRjM+npeemgVu3lnpl32V2xRb+YAbGYRVW5VyvNeotO2qlVVW5VyvNeotO2q+P470G95jviyWs9FLAOfEwAAAAAAAAAAAAABDO9N1nxbT2ngkclda3pus+Lae08Ejkrprh3SML64baIM81QB7K1lYVzSz1FPug9NnmThXNLPUU+6D02aj5oZ8L4n9qRY7gDVCQAAAAAAAAAAAAOc7xHRjM+npeem6M5zvEdGMz6el56b1PhNTw3shuotllqgUB0+ggAKq3KuV5r1Fp21VLJp3KuV5r1Fp21VLOduNtexHmOyKZayUAHyrIAAAAAAAAAAAAIZ3pus+Lae08Ei5kM703WfFtPaeCRsDltq8/XLdFhvZXJQG80UZWFc0s9RT7oMVlYVzSz1FPugsuZK+Cj02AcnvQAAAAAAAAAAAAAAc53iOjGZ9PS89NAq+t4joxmfT0vPTQK3byz0y77K7Yot/MANjMIqrcq5XmvUWnbVSqqrcq5XmvUWnbVfH8d6De8x3xZLWeilgHPiYAAAAAAAAAAAAAAhnem6z4tp7TwSOSutb03WfFtPaeCRyV01w7pGF9cNtEGeaoA9laysK5pZ6in3QemzzJwrmlnqKfdB6bNR80M+F8T+1IsdwBqhIAAAAAAAAAAAAHOd4joxmfT0vPTdGc53iOjGZ9PS89N6nwmp4b2Q3UWyy1QKA6fQQAFVblXK816i07aqlk07lXK816i07aqlnO3G2vYjzHZFMtZKAD5VkAAAAAAAAAAAAEM703WfFtPaeCRcyGd6brPi2ntPBI2By21efrluiw3srkoDeaKMrCuaWeop90GKysK5pZ6in3QWXMlfBR6bAOT3oAAAAAAAAAAAAAAOc7xHRjM+npeemgVfW8R0YzPp6XnpoFbt5Z6Zd9ldsUW/mAGxmEVVuVcrzXqLTtqpVVVuVcrzXqLTtqvj+O9BveY74slrPRSwDnxMAAAAAAAAAAAAAAAAAAAAAAAAAAAAAAAAAAAAAAAAAAAAAAAAAAAAAAAAAAAAaftj6RZ4/LeJ/pajZMG5PY6al2wa3tj6RZ4/LeJ/pajZMG5PY6al2wV7Kd2YAoqAAAAIZ3pus+Lae08Ei5kM703WfFtPaeCRsDltq8/XLdFhvZXJQG80UZWFc0s9RT7oMVlYVzSz1FPugsuZK+Cj02AcnvQAAAAAAAAAAAAAAc53iOjGZ9PS89NAq+t4joxmfT0vPTQK3byz0y77K7Yot/MANjMIqrcq5XmvUWnbVSqqrcq5XmvUWnbVfH8d6De8x3xZLWeilgHPiYAAAAAAAAAAAAAAhnem6z4tp7TwSOSutb03WfFtPaeCRyV01w7pGF9cNtEGeaoA9laysK5pZ6in3QemzzJwrmlnqKfdB6bNR80M+F8T+1IsdwBqhIAAAAAAAAAAAAHOd4joxmfT0vPTdGc53iOjGZ9PS89N6nwmp4b2Q3UWyy1QKA6fQQAFVblXK816i07aqlk07lXK816i07aqlnO3G2vYjzHZFMtZKAD5VkAAAAAAAAAAAAEM703WfFtPaeCRcyGd6brPi2ntPBI2By21efrluiw3srkoDeaKMrCuaWeop90GKysK5pZ6in3QWXMlfBR6bAOT3o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CGd6brPi2ntPBIuZDO9N1nxbT2ngkbA5bavP1y3RYb2VyUBvNFGVhXNLPUU+6DFZWFc0s9RT7oLLmSvgo9NgHJ70AAAAAAAAAAAAAAHOd4joxmfT0vPTQKvreI6MZn09Lz00Ct28s9Mu+yu2KLfzADYzCKq3KuV5r1Fp21Uqqq3KuV5r1Fp21Xx/Heg3vMd8WS1nopYBz4mAAAAAAAAAAAAAAAAAAAAAAAAAAAAAAAAAAAAAAAAAAAAAAAAAAAAAAAAAAAANP2x9Is8flvE/0tRsmDcnsdNS7YNb2x9Is8flvE/0tRsmDcnsdNS7YK9lO7MAUVAAAAEM703WfFtPaeCRcyGd6brPi2ntPBI2By21efrluiw3srkoDeaKMrCuaWeop90GKysK5pZ6in3QWXMlfBR6bAOT3o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CGd6brPi2ntPBIuZDO9N1nxbT2ngkbA5bavP1y3RYb2VyUBvNFGVhXNLPUU+6DFZWFc0s9RT7oLLmSvgo9NgHJ70AAAAAAAAAAAAAAHOd4joxmfT0vPTQKvreI6MZn09Lz00Ct28s9Mu+yu2KLfzADYzCKq3KuV5r1Fp21Uqqq3KuV5r1Fp21Xx/Heg3vMd8WS1nopYBz4mAAAAAAAAAAAAAAIZ3pus+Lae08EjkrrW9N1nxbT2ngkcldNcO6RhfXDbRBnmqAPZWsrCuaWeop90Hps8ycK5pZ6in3QemzUfNDPhfE/tSLHcAaoSAAAAAAAAAAAABzneI6MZn09Lz03RnOd4joxmfT0vPTep8JqeG9kN1FsstUCgOn0EABVW5VyvNeotO2qpZNO5VyvNeotO2qpZztxtr2I8x2RTLWSgA+VZAAAAAAAAAAAABDO9N1nxbT2ngkXMhnem6z4tp7TwSNgcttXn65bosN7K5KA3mijKwrmlnqKfdBisrCuaWeop90FlzJXwUemwDk96AAAAAAAAAAAAAADnO8R0YzPp6XnpoFX1vEdGMz6el56aBW7eWemXfZXbFFv5gBsZhFVblXK816i07aqVVVblXK816i07ar4/jvQb3mO+LJaz0UsA58TAAAAAAAAAAAAAAAAAAAAAAAAAAAAAAAAAAAAAAAAAAAAAAAAAAAAAAAAAAAAGn7Y+kWePy3if6Wo2TBuT2OmpdsGt7Y+kWePy3if6Wo2TBuT2OmpdsFeyndmAKKgAAACGd6brPi2ntPBIuZDO9N1nxbT2ngkbA5bavP1y3RYb2VyUBvNFGVhXNLPUU+6DFZWFc0s9RT7oLLmSvgo9NgHJ70AAAAAAAAAAAAAAHOd4joxmfT0vPTQKvreI6MZn09Lz00Ct28s9Mu+yu2KLfzADYzCKq3KuV5r1Fp21Uqqq3KuV5r1Fp21Xx/Heg3vMd8WS1nopYBz4mAAAAAAAAAAAAAAIZ3pus+Lae08EjkrrW9N1nxbT2ngkcldNcO6RhfXDbRBnmqAPZWsrCuaWeop90Hps8ycK5pZ6in3QemzUfNDPhfE/tSLHcAaoSAAAAAAAAAAAABzneI6MZn09Lz03RnOd4joxmfT0vPTep8JqeG9kN1FsstUCgOn0EABVW5VyvNeotO2qpZNO5VyvNeotO2qpZztxtr2I8x2RTLWSgA+VZAAAAAAAAAAAABDO9N1nxbT2ngkXMhnem6z4tp7TwSNgcttXn65bosN7K5KA3mijKwrmlnqKfdBisrCuaWeop90FlzJXwUemwDk96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hnem6z4tp7TwSLmQzvTdZ8W09p4JGwOW2rz9ct0WG9lclAbzRRlYVzSz1FPugxWVhXNLPUU+6Cy5kr4KPTYBye9AAAAAAAAAAAAAABzneI6MZn09Lz00Cr63iOjGZ9PS89NArdvLPTLvsrtii38wA2Mwiqtyrlea9RadtVKqqtyrlea9RadtV8fx3oN7zHfFktZ6KWAc+JgAAAAAAAAAAAAAAAAAAAAAAAAAAAAAAAAAAAAAAAAAAAAAAAAAAAAAAAAAAADT9sfSLPH5bxP9LUbJg3J7HTUu2DW9sfSLPH5bxP8AS1GyYNyex01Ltgr2U7swBRUAAAAQzvTdZ8W09p4JFzIZ3pus+Lae08EjYHLbV5+uW6LDeyuSgN5ooysK5pZ6in3QYrKwrmlnqKfdBZcyV8FHpsA5PegAAAAAAAAAAAAAA5zvEdGMz6el56aBV9bxHRjM+npeemgVu3lnpl32V2xRb+YAbGYRVW5VyvNeotO2qlVVW5VyvNeotO2q+P470G95jviyWs9FLAOfEwAAAAAAAAAAAAABDO9N1nxbT2ngkclda3pus+Lae08Ejkrprh3SML64baIM81QB7K1lYVzSz1FPug9NnmThXNLPUU+6D02aj5oZ8L4n9qRY7gDVCQAAAAAAAAAAAAOc7xHRjM+npeem6M5zvEdGMz6el56b1PhNTw3shuotllqgUB0+ggAKq3KuV5r1Fp21VLJp3KuV5r1Fp21VLOduNtexHmOyKZayUAHyrIAAAAAAAAAAAAIZ3pus+Lae08Ei5kM703WfFtPaeCRsDltq8/XLdFhvZXJQG80UZWFc0s9RT7oMVlYVzSz1FPugsuZK+Cj02AcnvQAAAAAAAAAAAAAAc53iOjGZ9PS89NAq+t4joxmfT0vPTQK3byz0y77K7Yot/MANjMIqrcq5XmvUWnbVSqqrcq5XmvUWnbVfH8d6De8x3xZLWeilgHPiYAAAAAAAAAAAAAAhnem6z4tp7TwSOSutb03WfFtPaeCRyV01w7pGF9cNtEGeaoA9laysK5pZ6in3QemzzJwrmlnqKfdB6bNR80M+F8T+1IsdwBqhIAAAAAAAAAAAAHOd4joxmfT0vPTdGc53iOjGZ9PS89N6nwmp4b2Q3UWyy1QKA6fQQAFVblXK816i07aqlk07lXK816i07aqlnO3G2vYjzHZFMtZKAD5VkAAAAAAAAAAAAEM703WfFtPaeCRcyGd6brPi2ntPBI2By21efrluiw3srkoDeaKMrCuaWeop90GKysK5pZ6in3QWXMlfBR6bAOT3oAAAAAAAAAAAAAAOc7xHRjM+npeemgVfW8R0YzPp6XnpoFbt5Z6Zd9ldsUW/mAGxmEVVuVcrzXqLTtqpVVVuVcrzXqLTtqvj+O9BveY74slrPRSwDnxMAAAAAAAAAAAAAAAAAAAAAAAAAAAAAAAAAAAAAAAAAAAAAAAAAAAAAAAAAAAAaftj6RZ4/LeJ/pajZMG5PY6al2wa3tj6RZ4/LeJ/pajZMG5PY6al2wV7Kd2YAoqAAAAIZ3pus+Lae08Ei5kM703WfFtPaeCRsDltq8/XLdFhvZXJQG80UZWFc0s9RT7oMVlYVzSz1FPugsuZK+Cj02AcnvQAAAAAAAAAAAAAAc53iOjGZ9PS89NAq+t4joxmfT0vPTQK3byz0y77K7Yot/MANjMIqrcq5XmvUWnbVSqqrcq5XmvUWnbVfH8d6De8x3xZLWeilgHPiYAAAAAAAAAAAAAAhnem6z4tp7TwSOSutb03WfFtPaeCRyV01w7pGF9cNtEGeaoA9laysK5pZ6in3QemzzJwrmlnqKfdB6bNR80M+F8T+1IsdwBqhIAAAAAAAAAAAAHOd4joxmfT0vPTdGc53iOjGZ9PS89N6nwmp4b2Q3UWyy1QKA6fQQAFVblXK816i07aqlk07lXK816i07aqlnO3G2vYjzHZFMtZKAD5VkAAAAAAAAAAAAEM703WfFtPaeCRcyGd6brPi2ntPBI2By21efrluiw3srkoDeaKMrCuaWeop90GKysK5pZ6in3QWXMlfBR6bAOT3o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CGd6brPi2ntPBIuZDO9N1nxbT2ngkbA5bavP1y3RYb2VyUBvNFGVhXNLPUU+6DFZWFc0s9RT7oLLmSvgo9NgHJ70AAAAAAAAAAAAAAHOd4joxmfT0vPTQKvreI6MZn09Lz00Ct28s9Mu+yu2KLfzADYzCKq3KuV5r1Fp21Uqqq3KuV5r1Fp21Xx/Heg3vMd8WS1nopYBz4mAAAAAAAAAAAAAAAAAAAAAAAAAAAAAAAAAAAAAAAAAAAAAAAAAAAAAAAAAAAANP2x9Is8flvE/wBLUbJg3J7HTUu2DW9sfSLPH5bxP9LUbJg3J7HTUu2CvZTuzAFFQAAABDO9N1nxbT2ngkXMhnem6z4tp7TwSNgcttXn65bosN7K5KA3mijKwrmlnqKfdBisrCuaWeop90FlzJXwUemwDk96AAAAAAAAAAAAAADnO8R0YzPp6XnpoFX1vEdGMz6el56aBW7eWemXfZXbFFv5gBsZhFVblXK816i07aqVVVblXK816i07ar4/jvQb3mO+LJaz0UsA58TAAAAAAAAAAAAAAEM703WfFtPaeCRyV1rem6z4tp7TwSOSumuHdIwvrhtogzzVAHsrWVhXNLPUU+6D02eZOFc0s9RT7oPTZqPmhnwvif2pFjuANUJAAAAAAAAAAAAA5zvEdGMz6el56boznO8R0YzPp6XnpvU+E1PDeyG6i2WWqBQHT6CAAqrcq5XmvUWnbVUsmncq5XmvUWnbVUs524217EeY7IplrJQAfKsgAAAAAAAAAAAAhnem6z4tp7TwSLmQzvTdZ8W09p4JGwOW2rz9ct0WG9lclAbzRRlYVzSz1FPugxWVhXNLPUU+6Cy5kr4KPTYBye9AAAAAAAAAAAAAABzneI6MZn09Lz00Cr63iOjGZ9PS89NArdvLPTLvsrtii38wA2Mwiqtyrlea9RadtVKqqtyrlea9RadtV8fx3oN7zHfFktZ6KWAc+JgAAAAAAAAAAAAACGd6brPi2ntPBI5K61vTdZ8W09p4JHJXTXDukYX1w20QZ5qgD2VrKwrmlnqKfdB6bPMnCuaWeop90Hps1HzQz4XxP7Uix3AGqEgAAAAAAAAAAAAc53iOjGZ9PS89N0ZzneI6MZn09Lz03qfCanhvZDdRbLLVAoDp9BAAVVuVcrzXqLTtqqWTTuVcrzXqLTtqqWc7cba9iPMdkUy1koAPlWQAAAAAAAAAAAAQzvTdZ8W09p4JFzIZ3pus+Lae08EjYHLbV5+uW6LDeyuSgN5ooysK5pZ6in3QYrKwrmlnqKfdBZcyV8FHpsA5PegAAAAAAAAAAAAAA5zvEdGMz6el56aBV9bxHRjM+npeemgVu3lnpl32V2xRb+YAbGYRVW5VyvNeotO2qlVVW5VyvNeotO2q+P470G95jviyWs9FLAOfEwAAAAAAAAAAAAAAAAAAAAAAAAAAAAAAAAAAAAAAAAAAAAAAAAAAAAAAAAAAABp+2PpFnj8t4n+lqNkwbk9jpqXbBre2PpFnj8t4n+lqNkwbk9jpqXbBXsp3ZgCioAAAAhnem6z4tp7TwSLmQzvTdZ8W09p4JGwOW2rz9ct0WG9lclAbzRRlYVzSz1FPugxWVhXNLPUU+6Cy5kr4KPTYBye9AAAAAAAAAAAAAABzneI6MZn09Lz00Cr63iOjGZ9PS89NArdvLPTLvsrtii38wA2Mwiqtyrlea9RadtVKqqtyrlea9RadtV8fx3oN7zHfFktZ6KWAc+JgAAAAAAAAAAAAACGd6brPi2ntPBI5K61vTdZ8W09p4JHJXTXDukYX1w20QZ5qgD2VrKwrmlnqKfdB6bPMnCuaWeop90Hps1HzQz4XxP7Uix3AGqEgAAAAAAAAAAAAc53iOjGZ9PS89N0ZzneI6MZn09Lz03qfCanhvZDdRbLLVAoDp9BAAVVuVcrzXqLTtqqWTTuVcrzXqLTtqqWc7cba9iPMdkUy1koAPlWQAAAAAAAAAAAAQzvTdZ8W09p4JFzIZ3pus+Lae08EjYHLbV5+uW6LDeyuSgN5ooysK5pZ6in3QYrKwrmlnqKfdBZcyV8FHpsA5PegAAAAAAAAAAAAAA5zvEdGMz6el56aBV9bxHRjM+npeemgVu3lnpl32V2xRb+YAbGYRVW5VyvNeotO2qlVVW5VyvNeotO2q+P470G95jviyWs9FLAOfEwAAAAAAAAAAAAABDO9N1nxbT2ngkclda3pus+Lae08Ejkrprh3SML64baIM81QB7K1lYVzSz1FPug9NnmThXNLPUU+6D02aj5oZ8L4n9qRY7gDVCQAAAAAAAAAAAAOc7xHRjM+npeem6M5zvEdGMz6el56b1PhNTw3shuotllqgUB0+ggAKq3KuV5r1Fp21VLJp3KuV5r1Fp21VLOduNtexHmOyKZayUAHyrIAAAAAAAAAAAAIZ3pus+Lae08Ei5kM703WfFtPaeCRsDltq8/XLdFhvZXJQG80UZWFc0s9RT7oMVlYVzSz1FPugsuZK+Cj02AcnvQAAAAAAAAAAAAAAc53iOjGZ9PS89NAq+t4joxmfT0vPTQK3byz0y77K7Yot/MANjMIqrcq5XmvUWnbVSqqrcq5XmvUWnbVfH8d6De8x3xZLWeilgHPiYAAAAAAAAAAAAAAAAAAAAAAAAAAAAAAAAAAAAAAAAAAAAAAAAAAAAAAAAAAAA0/bH0izx+W8T/S1GyYNyex01Ltg1vbH0izx+W8T/S1GyYNyex01Ltgr2U7swBRUAAAAQzvTdZ8W09p4JFzIZ3pus+Lae08EjYHLbV5+uW6LDeyuSgN5ooysK5pZ6in3QYrKwrmlnqKfdBZcyV8FHpsA5PegAAAAAAAAAAAAAA5zvEdGMz6el56aBV9bxHRjM+npeemgVu3lnpl32V2xRb+YAbGYRVW5VyvNeotO2qlVVW5VyvNeotO2q+P470G95jviyWs9FLAOfEwAAAAAAAAAAAAABDO9N1nxbT2ngkclda3pus+Lae08Ejkrprh3SML64baIM81QB7K1lYVzSz1FPug9NnmThXNLPUU+6D02aj5oZ8L4n9qRY7gDVCQAAAAAAAAAAAAOc7xHRjM+npeem6M5zvEdGMz6el56b1PhNTw3shuotllqgUB0+ggAKq3KuV5r1Fp21VLJp3KuV5r1Fp21VLOduNtexHmOyKZayUAHyrIAAAAAAAAAAAAIZ3pus+Lae08Ei5kM703WfFtPaeCRsDltq8/XLdFhvZXJQG80UZWFc0s9RT7oMVlYVzSz1FPugsuZK+Cj02AcnvQAAAAAAAAAAAAAAc53iOjGZ9PS89NAq+t4joxmfT0vPTQK3byz0y77K7Yot/MANjMIqrcq5XmvUWnbVSqqrcq5XmvUWnbVfH8d6De8x3xZLWeilgHPiYAAAAAAAAAAAAAAhnem6z4tp7TwSOSutb03WfFtPaeCRyV01w7pGF9cNtEGeaoA9laysK5pZ6in3QemzzJwrmlnqKfdB6bNR80M+F8T+1IsdwBqhIAAAAAAAAAAAAHOd4joxmfT0vPTdGc53iOjGZ9PS89N6nwmp4b2Q3UWyy1QKA6fQQAFVblXK816i07aqlk07lXK816i07aqlnO3G2vYjzHZFMtZKAD5VkAAAAAAAAAAAAEM703WfFtPaeCRcyGd6brPi2ntPBI2By21efrluiw3srkoDeaKMrCuaWeop90GKysK5pZ6in3QWXMlfBR6bAOT3oAAAAAAAAAAAAAAOc7xHRjM+npeemgVfW8R0YzPp6XnpoFbt5Z6Zd9ldsUW/mAGxmEVVuVcrzXqLTtqpVVVuVcrzXqLTtqvj+O9BveY74slrPRSwDnxMAAAAAAAAAAAAAAAAAAAAAAAAAAAAAAAAAAAAAAAAAAAAAAAAAAAAAAAAAAAAaftj6RZ4/LeJ/pajZMG5PY6al2wa3tj6RZ4/LeJ/pajZMG5PY6al2wV7Kd2YAoqAAAAIZ3pus+Lae08Ei5kM703WfFtPaeCRsDltq8/XLdFhvZXJQG80UZWFc0s9RT7oMVlYVzSz1FPugsuZK+Cj02AcnvQAAAAAAAAAAAAAAc53iOjGZ9PS89NAq+t4joxmfT0vPTQK3byz0y77K7Yot/MANjMIqrcq5XmvUWnbVSqqrcq5XmvUWnbVfH8d6De8x3xZLWeilgHPiYAAAAAAAAAAAAAAhnem6z4tp7TwSOSutb03WfFtPaeCRyV01w7pGF9cNtEGeaoA9laysK5pZ6in3QemzzJwrmlnqKfdB6bNR80M+F8T+1IsdwBqhIAAAAAAAAAAAAHOd4joxmfT0vPTdGc53iOjGZ9PS89N6nwmp4b2Q3UWyy1QKA6fQQAFVblXK816i07aqlk07lXK816i07aqlnO3G2vYjzHZFMtZKAD5VkAAAAAAAAAAAAEM703WfFtPaeCRcyGd6brPi2ntPBI2By21efrluiw3srkoDeaKMrCuaWeop90GKysK5pZ6in3QWXMlfBR6bAOT3oAAAAAAAAAAAAAAOc7xHRjM+npeemgVfW8R0YzPp6XnpoFbt5Z6Zd9ldsUW/mAGxmEVVuVcrzXqLTtqpVVVuVcrzXqLTtqvj+O9BveY74slrPRSwDnxMAAAAAAAAAAAAAAQzvTdZ8W09p4JHJXWt6brPi2ntPBI5K6a4d0jC+uG2iDPNUAeytZWFc0s9RT7oPTZ5k4VzSz1FPug9Nmo+aGfC+J/akWO4A1QkAAAAAAAAAAAADnO8R0YzPp6XnpujOc7xHRjM+npeem9T4TU8N7IbqLZZaoFAdPoIACqtyrlea9RadtVSyadyrlea9RadtVSznbjbXsR5jsimWslAB8qyAAAAAAAAAAAACGd6brPi2ntPBIuZDO9N1nxbT2ngkbA5bavP1y3RYb2VyUBvNFGVhXNLPUU+6DFZWFc0s9RT7oLLmSvgo9NgHJ70AAAAAAAAAAAAAAHOd4joxmfT0vPTQKvreI6MZn09Lz00Ct28s9Mu+yu2KLfzADYzCKq3KuV5r1Fp21Uqqq3KuV5r1Fp21Xx/Heg3vMd8WS1nopYBz4mAAAAAAAAAAAAAAAAAAAAAAAAAAAAAAAAAAAAAAAAAAAAAAAAAAAAAAAAAANezvm+lk3CaN5Cymvr6/u6WH4fZy1IU43N1VjwkkjPHjCSX8YzTcI8JYRjwjHhCOJlLOl/jOO4vlPMeCUMKxrCJKFxPStr39roV7etCb0VadSNOnNH+KSeWaE0kvCMIfjCPF8vbBhOK3NllzMOFYbcYhNlrHrbFbi1tpPXWqW8ss8lT25IfGeeEtT1Qlh8Y8OEOMeEI/lk63usw7TMd2gy4Xf2WGTYXaYPZRv7OraVriMlSpVqz+zVhLUlkhGeWWEZpYcYwjw+Hxjd0p0UfV2x9Is8flvE/0tRsmDcnsdNS7YNW22ftUNj2d/wBkhSjU/wDD9/x9yMYQ9HsT+v8AD+fp9XD+XHhx+D52E1duUMKsoU7LIsZf2enwjG6vIRjD0w/H/ZnT9Du6MND93bp8jkT6u8+2e7t0+RyJ9XefbU6HVvg0P3dunyORPq7z7Z7u3T5HIn1d59s6HVvg0P3dunyORPq7z7Z7u3T5HIn1d59s6HVviGd6brPi2ntPBIqr3dunyORPq7z7bke0Ldx2kbRs03ObMWvstW1zdSU5JqdveV4SQhJJCWHD1UIx/CH9X13BfyuF+G+QliMZLpGsK0+la/rWsa9vDHdpWUelErihP3OM7f3nA/ra3+nP3OM7f3nA/ra3+nbS/r34P+7X+Mv8MH5U/wBk9srCuaWeop90Hev3OM7f3nA/ra3+nfpb7n2ebavTuJMYwKM1KeE8IRva3DjCPH5dbPjz4Osa0pdr/GX+D8qX7K4Gh+7t0+RyJ9XefbPd26fI5E+rvPttA9Evq3waH7u3T5HIn1d59s93bp8jkT6u8+2dDq3waH7u3T5HIn1d59s93bp8jkT6u8+2dDq3waH7u3T5HIn1d59s93bp8jkT6u8+2dDq3wcowfNW2/Fsx4/gEmG5GlnwOpbU55o3F5CE0atGFSHCPojx+Ef6Q/6/i+37u3T5HIn1d59s6HVvg0P3dunyORPq7z7Z7u3T5HIn1d59s6HVvg0P3dunyORPq7z7Z7u3T5HIn1d59s6HVvg0P3dunyORPq7z7Z7u3T5HIn1d59s6HVi7xHRjM+npeemgVdGd8r7Z89ZWv8p4jSyVb22IySyVKlC7u/XLCE8s3w40ow/GX+jjf7nGdv7zgf1tb/TtncE8S/HfC4GdjGT6SrOtafpWv6dI07U/2YbsJSr1onsUJ+5xnb+84H9bW/05+5xnb+84H9bW/wBO+y/r34P+7X+Mv8MX5U/2T2qrcq5XmvUWnbVaz+5xnb+84H9bW/07omynZJtY2SUMSt8EqZSvJcSnpT1I3d3cxjLGSE0IcPTRh/xPneK+LPivlfirmFw1ytZy/D0p0rT6SpWv1p+1F9u3KMutXeBofu7dPkcifV3n2z3dunyORPq7z7bUPRI6t8Gh+7t0+RyJ9XefbPd26fI5E+rvPtnQ6t8Gh+7t0+RyJ9XefbPd26fI5E+rvPtnQ6t8Gh+7t0+RyJ9XefbfFzrmrbdk3KWL5rucMyPVpYTaVLueSS4u5pppZIcYwhCMkIRj8P6wOh1dWGh+7t0+RyJ9XefbPd26fI5E+rvPtnQ6t8Gh+7t0+RyJ9XefbPd26fI5E+rvPtnQ6t8Gh+7t0+RyJ9XefbPd26fI5E+rvPtnQ6t8Gh+7t0+RyJ9XefbPd26fI5E+rvPtnQ6pV3pus+Lae08EjkqqNoW7jtI2jZpuc2YtfZatrm6kpyTU7e8rwkhCSSEsOHqoRj+EP6tb/c4zt/ecD+trf6du74fjT4fB/H2MPduVpKMI0r/01+tKUpXsjStyrKtaJ7FCfucZ2/vOB/W1v9OfucZ2/vOB/W1v9O9L+vfg/wC7X+Mv8Lfyp/s4LhXNLPUU+6D02SPb7n2ebavTuJMYwKM1KeE8IRva3DjCPH5d3z3dunyORPq7z7bXvHXzuB+clYrgpdfw/i6/pWn1/D0+virNajWPXq3waH7u3T5HIn1d59s93bp8jkT6u8+2+B6MvVvg0P3dunyORPq7z7Z7u3T5HIn1d59s6HVvg0P3dunyORPq7z7Z7u3T5HIn1d59s6HVvg0P3dunyORPq7z7b4kuatt82damT4Ybkb3KeFyYnGf9ovPT6Zq01OEPV6Px4yx+Hp/6/wAjodXVxofu7dPkcifV3n2z3dunyORPq7z7Z0OrfBofu7dPkcifV3n2z3dunyORPq7z7Z0OrfBofu7dPkcifV3n2z3dunyORPq7z7Z0OrfHOd4joxmfT0vPTZXu7dPkcifV3n23w875X2z56ytf5TxGlkq3tsRklkqVKF3d+uWEJ5ZvhxpRh+Mv9E74u9DDY6zfuV6RjONa+KVpWqkv1pWiFxQn7nGdv7zgf1tb/Tn7nGdv7zgf1tb/AE7eX9e/B/3a/wAZf4Rfyp/snsUJ+5xnb+84H9bW/wBOfucZ2/vOB/W1v9Of178H/dr/ABl/g/Kn+zZtyrlea9RadtVSzg+ynZJtY2SUMSt8EqZSvJcSnpT1I3d3cxjLGSE0IcPTRh/xN893bp8jkT6u8+207xPjbHyfyt7FYavWEunSv0+kaU7/AO9EmFKxjSlW+DQ/d26fI5E+rvPtnu7dPkcifV3n23g9F3Vvg0P3dunyORPq7z7Z7u3T5HIn1d59s6HVvg0P3dunyORPq7z7Z7u3T5HIn1d59s6HVvg5RnXNW2/J+VsQzLXw3I1SnYU5ak0slxeTRjCM0IfCEZJeP4/1g+37u3T5HIn1d59s6HVvg0P3dunyORPq7z7Z7u3T5HIn1d59s6HVvg0P3dunyORPq7z7Z7u3T5HIn1d59s6HVvg0P3dunyORPq7z7Z7u3T5HIn1d59s6HVviGd6brPi2ntPBIqr3dunyORPq7z7bke0Ldx2kbRs03ObMWvstW1zdSU5JqdveV4SQhJJCWHD1UIx/CH9X13BfyuF+G+QliMZLpGsK0+la/rWsa9vDHdpWUelErihP3OM7f3nA/ra3+nP3OM7f3nA/ra3+nbS/r34P+7X+Mv8ADB+VP9k9srCuaWeop90Hev3OM7f3nA/ra3+nfpb7n2ebavTuJMYwKM1KeE8IRva3DjCPH5dbPjz4Osa0pdr/ABl/g/Kl+yuBofu7dPkcifV3n2z3dunyORPq7z7bQPRL6t8Gh+7t0+RyJ9XefbPd26fI5E+rvPtnQ6t8Gh+7t0+RyJ9XefbPd26fI5E+rvPtnQ6t8Gh+7t0+RyJ9XefbPd26fI5E+rvPtnQ6t8HKaOatt1bOl5k6GGZHhWs8LtsTmnjcXfpjLWq1qcIQj6OPGEaE3GHD+cPjH8Ifa93bp8jkT6u8+2dDq3waH7u3T5HIn1d59s93bp8jkT6u8+2dDq3waH7u3T5HIn1d59s93bp8jkT6u8+2dDq3waH7u3T5HIn1d59s93bp8jkT6u8+2dDqxd4joxmfT0vPTQKujO+V9s+esrX+U8RpZKt7bEZJZKlShd3frlhCeWb4caUYfjL/AEcb/c4zt/ecD+trf6ds7gniX474XAzsYyfSVZ1rT9K1/TpGnan+zDdhKVetE9ihP3OM7f3nA/ra3+nP3OM7f3nA/ra3+nfZf178H/dr/GX+GL8qf7J7VVuVcrzXqLTtqtZ/c4zt/ecD+trf6d0TZTsk2sbJKGJW+CVMpXkuJT0p6kbu7uYxljJCaEOHpow/4nzvFfFnxXyvxVzC4a5Ws5fh6U6Vp9JUrX60/ai+3blGXWrvA0P3dunyORPq7z7Z7u3T5HIn1d59tqHokdW+DQ/d26fI5E+rvPtnu7dPkcifV3n2zodW+DQ/d26fI5E+rvPtnu7dPkcifV3n2zodW+DQ/d26fI5E+rvPtviZ0zVtvyhly5x+thuRp5LepQp+mW4vJo8alaSnD4Rkl4/GeH8/+x0Orq40P3dunyORPq7z7Z7u3T5HIn1d59s6HVvg0P3dunyORPq7z7Z7u3T5HIn1d59s6HVvg0P3dunyORPq7z7Z7u3T5HIn1d59s6HVvg0P3dunyORPq7z7Z7u3T5HIn1d59s6HVKu9N1nxbT2ngkclVRtC3cdpG0bNNzmzFr7LVtc3UlOSanb3leEkISSQlhw9VCMfwh/Vrf7nGdv7zgf1tb/Tt3fD8afD4P4+xh7tytJRhGlf+mv1pSlK9kaVuVZVrRPYoT9zjO395wP62t/pz9zjO395wP62t/p3pf178H/dr/GX+Fv5U/2cFwrmlnqKfdB6bJHt9z7PNtXp3EmMYFGalPCeEI3tbhxhHj8u757u3T5HIn1d59tr3jr53A/OSsVwUuv4fxdf0rT6/h6fXxVmtRrHr1b4ND93bp8jkT6u8+2e7t0+RyJ9XefbfA9GXq3waH7u3T5HIn1d59s93bp8jkT6u8+2dDq3waH7u3T5HIn1d59s93bp8jkT6u8+2dDq3waH7u3T5HIn1d59t8WwzVtuvs3YxlSXDMjwq4RaWV3PPG4u4SzS3Ea8JYQj6OMYw9ibj8IfjD8f5Oh1dWGh+7t0+RyJ9XefbPd26fI5E+rvPtnQ6t8Gh+7t0+RyJ9XefbPd26fI5E+rvPtnQ6t8Gh+7t0+RyJ9XefbPd26fI5E+rvPtnQ6t8c53iOjGZ9PS89Nle7t0+RyJ9XefbfDzvlfbPnrK1/lPEaWSre2xGSWSpUoXd365YQnlm+HGlGH4y/0Tvi70MNjrN+5XpGM41r4pWlaqS/WlaIXFCfucZ2/vOB/W1v8ATn7nGdv7zgf1tb/Tt5f178H/AHa/xl/hF/Kn+yexQn7nGdv7zgf1tb/Tn7nGdv7zgf1tb/Tn9e/B/wB2v8Zf4Pyp/s2bcq5XmvUWnbVUs4Psp2SbWNklDErfBKmUryXEp6U9SN3d3MYyxkhNCHD00Yf8TfPd26fI5E+rvPttO8T42x8n8rexWGr1hLp0r9PpGlO/+9EmFKxjSlW+DQ/d26fI5E+rvPtnu7dPkcifV3n23g9F3Vvg0P3dunyORPq7z7Z7u3T5HIn1d59s6HVvg0P3dunyORPq7z7Z7u3T5HIn1d59s6HVvg5nmHG9uOAYBieO1cOyLPJh1nWu5pZbm8jGMKckZowhD0Q4x+H9Yf8ArB+uEYptzxTCbLE5bDIkIXlvTrwhG5vIRhCeWE34eiPD8f6x/wDU6HV0caH7u3T5HIn1d59s93bp8jkT6u8+2dDq3waH7u3T5HIn1d59s93bp8jkT6u8+2dDq3waH7u3T5HIn1d59s93bp8jkT6u8+2dDq3xDO9N1nxbT2ngkVV7u3T5HIn1d59tyPaFu47SNo2abnNmLX2Wra5upKck1O3vK8JIQkkhLDh6qEY/hD+r67gv5XC/DfISxGMl0jWFafStf1rWNe3hju0rKPSiVxQn7nGdv7zgf1tb/Tn7nGdv7zgf1tb/AE7aX9e/B/3a/wAZf4YPyp/sntlYVzSz1FPug71+5xnb+84H9bW/079Lfc+zzbV6dxJjGBRmpTwnhCN7W4cYR4/LrZ8efB1jWlLtf4y/wflS/ZXA0P3dunyORPq7z7Z7u3T5HIn1d59toHol9W+DQ/d26fI5E+rvPtnu7dPkcifV3n2zodW+DQ/d26fI5E+rvPtnu7dPkcifV3n2zodW+DQ/d26fI5E+rvPtnu7dPkcifV3n2zodW+DlGF5q234lmnHMtS4bkaFTBqdpUmmjcXkITQryzxhwj6I8eHoj/KH/AFfb93bp8jkT6u8+2dDq3waH7u3T5HIn1d59s93bp8jkT6u8+2dDq3waH7u3T5HIn1d59s93bp8jkT6u8+2dDq3waH7u3T5HIn1d59s93bp8jkT6u8+2dDqxd4joxmfT0vPTQKujO+V9s+esrX+U8RpZKt7bEZJZKlShd3frlhCeWb4caUYfjL/Rxv8Ac4zt/ecD+trf6ds7gniX474XAzsYyfSVZ1rT9K1/TpGnan+zDdhKVetE9ihP3OM7f3nA/ra3+nP3OM7f3nA/ra3+nfZf178H/dr/ABl/hi/Kn+ye1VblXK816i07arWf3OM7f3nA/ra3+ndE2U7JNrGyShiVvglTKV5LiU9KepG7u7mMZYyQmhDh6aMP+J87xXxZ8V8r8VcwuGuVrOX4elOlafSVK1+tP2ovt25Rl1q7wND93bp8jkT6u8+2e7t0+RyJ9Xefbah6JHVvg0P3dunyORPq7z7Z7u3T5HIn1d59s6HVvg0P3dunyORPq7z7Z7u3T5HIn1d59s6HVvg0P3dunyORPq7z7b5easx7bsq5XxjM9zhmR6tHB7C4v6klO6u4zTS0qc08YQhGSEOMYS/1h/6nQ6uoDHw+4nurC2uqkJYT1qMlSaEv4QjGWEY8GQoqAAAAAAAAAAAAAAAAAAAAAAAAAAAAAAAAAAAAAAAAAAAAAAAAAAAAxMWwuwxzC7zBcVtpbiyxC3qWtzRmjGEKlKpLGWeWMYcIw4yxjD4MijRp29Gnb0ZfTTpSwklhx48IQhwhB/YAAAAAAA+JmTN2EZUq4VJjMa1Oni99Jh1GvLJxp0608IxkhUm/3YTRh6YR/rGEGpZ5zfnbBsNuMw2WFws5MuYjG4vcN96jcVcUweEPTPcSQlhGalGHGM8svwjxpxhHjx4Pg5kp/wDxrzJjGQJs318Ny/DA7LErKWwpUJp8Q9+aaaFx66sk8YSU5pJIQhT9MYRjxjN+C6lP3U6uiXGe8BpZtt8kW1Sre4vVlmqXFG1hLP8AsVKEsJoVK/GMPRLHjLCH4xjGaHw4cYw2JwLI93mDNGLYRnbCqNG8zXlS8qZTzXTlmlpwv7KE/CFzLNNwhGMsZZasP6/7SWH8oOsWeT6tTGJMdzJjFTFbywvbmvhU0skbaWzoVpYS+zNJJN6a3CEI/wAc8Ix+P8itOg2UBaqAAAAAAAAwLLAsKw7E8RxiztfbvMWmpT3lT1zR92NOSEkkeEY8JeEsIQ+EIcf5/FngAAAAAD/JppZJYzTzQlhD8YxjwgD/AF8LNmL4hgFtb4zJdYVa4TZ1Jq2M176apCNK0hJNxmpeiEYRn9Xp/wA3w4cf58Hycc2iQw/OlHJlhY2dSpRtaeIYld32IS2lG1tp54ySxk/hmmqzxjLN/Dwllhwhxmhxg5vi9zmnIFbMOcM1ZPwvM1lidxUt/wDEpsxzQnuMOrVIQpWtC0mpRk4wlmhD0SzQ9cYRjxjGPFdSijvFGtSuKUlehUlqU6ksJ5J5Y8YTSxhxhGEf5w4P7c4yRlHPeBYHJlL/AB/9hw/BMVkjh91NRkuKl7hHD1QtZ4TR40ppfV7fr/HhJCMIfFuuXsv4XlfCaOCYLRq0rO3jPGnJUr1K00IzTRmj/HUjGaPxmj+MVKqvpAKAAAAAAAwcbwXDMx4Rd4DjVpLdWF/RmoXFGaaMsKlOaHCMsYwjCPxh/SLOAAAAAAAB/kYwhCMYx4Qg1jEtpOULHKV3nO3xajiGH2lvG5/+UnlqVKkvrjJLCWXjD4zTwjJDjwhx/mdOo2h8bCc55Qx7ErrBsDzThOIX9lx/abW1vadWrR4R4R9UksYxl4R+EeP8/g5lnrMO0HHcMlyVj2Bz5Ou8z0ZpMDxXDcZmr+1fSQ9yS1ueFOn6IzwkjCPpjPLGHGHGL4GB4nhGdZtns2RMoX+F5gyxiclpisZcMq0aGH29OSaS8t6lxGWFOeEY8OEsJpoxjGEeEI8V1IqdVCjWrPJ9WpjEmO5kxipit5YXtzXwqaWSNtLZ0K0sJfZmkkm9NbhCEf454Rj8f5NlWqgAAAAAAADAhgWFS47NmWFr/wDxKe0lsZq/rm+NCE8Z4Senj6f800Y8eHH4/izwAAAAAAAfhf3cthY3F9PTmnlt6U9WMssZYRmhLCMeEIzRhCH4fzjCH9Yuc2m1yTPmRJs07PKlKzpSRkhe4jjFtUp22HU/RNNWqfH0wuJqfp9MYSTen1Rhxm4QirSnUbxmPNGX8o4dHFsyYrQsLX1wpyzVIx41J4/hJJLDjNPNH+UssIxj/R9KjVp16UlelN6pKksJ5Y8OHGEYcYJ8wvHMXzzfS2WbMy4tgmYMqSVccwPF7fBpIVcTwurLNSnq/sM8tWPrhwjD0+n18IyxhLDjGDdsg0tp2O4dcVsRzZiVGxpYxSq2NziuC0aF7fYfLJD3aVSjLLJCjCefj6Z4yy1ISw4xh8YK1j0U6uoD5uXsv4XlfCaOCYLRq0rO3jPGnJUr1K00IzTRmj/HUjGaPxmj+MX0lqoAAAAAAADAx3AsKzLhNzgWN2v7TY3csJK1L1zSeqEIwjw4yxhGHxhD8Is8AAAAAAAH+QjCMOMIwjD/AJNG2r7UbbZbhFpjdfDJ8SozXlOjeUbef/b0qE0s8Y1ZZY/wx4en4+qaWHDjHj8Gi5iu8YtcFxLZbgOW7XL9PNOBVr7LklCpCE093HjUu7SpUlnmk9yaE3qlmljw9M0fj8FaU6qdXXcJzflPHr25wzAs0YTiN5Z//wAzb2l7SrVKPx4fxyyzRjL8fh8X13BrS+yvm3HMjQ2c5Uv8Hx3AL2lLiUkcHq2cuHWHtzQuLavPNJLJNxjwhLJCM3GbhND+cXVLPJ9WpjEmO5kxipit5YXtzXwqaWSNtLZ0K0sJfZmkkm9NbhCEf454Rj8f5FadBsoCioAAAAAAADBkwXDKeNVsxSWksMRuLWnZVK/qjxmo05555JOHHh8Jqk8ePDj/ABRZwAAAAAAAMLGMZwrL+G18YxzEKFjY20sJq1xXnhJJJCMYQhxjH/nGEP8Aq5hY7d6uO4FnevguVbmOIZPoXk1Sf3ZKlrUnpxn9n0xhNCpPCeWX1x4SQhDhGHq4vkYxh+MYfgeXsyXefcQzbhOb61pheM4bfezG1uqN5D0eu1kkkljSjJGbjCWEY8ZYR48Yw4rvw/up1ddyvmK2zXglvj9lZXltbXfqmoQuqcJJ56fGMJakJYRjwlmhwml4/HhGHGEPwfWc6yNljaBhOV7PKN5jUMPly7ictvb3vs07iOK4TJ/kkjCMeNGeMsYSRm/zQjT4w48eLc8vZfwvK+E0cEwWjVpWdvGeNOSpXqVpoRmmjNH+OpGM0fjNH8YqVVfSAUAAAAAABgY5gWFZkwyrg+NWv7RZ1pqc89P1zScYyTyzyx4yxhH4TSyx/H+X9GeAAAAAAAA+BnfPGAbPsBqZizHXq07aWeFKSFOlNPNUqzQj6KcOEOEIzRhwhGaMJeMYcYw4g++1C72qZIhjVfKOGZowm5zHCFSnQsJ7r0QqXEsPhRjUhCMsJ+PDjL8Zof0atcZnzrf7UcBy/mCpVy3hGKYTWvcPoUYyTVa97LJCFS1uKnGaWb0SzTVJYU4y8fh8Y+lqEcPx2vstk2JXWzrG4ZjsZ5aFriNKzjDD4VZKvrkxGF3/AJJf+OaHH3IzRml9MeK6kf3U6ul7G81Y1nXK9xmLMFzCW9rYhc0auGwpyy/4XNSnjJG2jGEPVNGHp9UZpvjH1/DhDhBvjX8CyZhuX8dxfMNjXuJa+O+zPe0PVD2Jq9OX0xrSycOMs80OEJo8eEfTD4cfi2BSv1VAFAAAAAAAYNvguGWuL3mPW9pLJf4hRoULmt6oxjUp0Yzxpy8OPCHpjVqfhD/ejxZwAAAAAAAP5nnlpyxnnmhLLLDjGMY8IQh/VzDNO2/CZsAxKps7qSYvjdta1Lyztbm2uKFO/o0poe9PbVJ5ISXHpl9Uf9nNNCPD+itKdR0DHMyZdyzbSXuZMew7CbepPClJVvrqShJNPH8JYTTxhCMf+TPknkqSS1Kc0JpZoQjLNCPGEYR/nBwfPFxhMMlZUzjjOK/4nJjttSw7EMz18PkuoWNnWpz1J56dvJJGnTmqTRlper0R4Q9Pq9XD4/f2SYJn2nku0waGKXOE4XhmK+vCq93by1rq/wAFhGMZKFWSf0zUZ/TGEvq4QmhCEPhBX8P6dVOrrY+bl7L+F5XwmjgmC0atKzt4zxpyVK9StNCM00Zo/wAdSMZo/GaP4xfSWqgAAAAAAAMbE8Os8Yw67wnEaPvWl7QqW1en6oy+unPLGWaXjCMIw4wjGHGEYRf3Z2dvh9nQsLOn7dC2pS0aUnGMfTJLDhCHGPxj8IQ/F+wAAAAAAANK2pbRP/h3lypjtph0cWq2dehG6sreE09eFtNNH3KksssI8IwklnjCM/pl/hjxm+HCPPc/57x7HMUybhsmH5htLPNGG17qztMGxWla1Lm94yxp06l5LNCEkktKMakfRNHjGMIcJ+HCN1I1qOq3Ge8BpZtt8kW1Sre4vVlmqXFG1hLP+xUoSwmhUr8Yw9EseMsIfjGMZofDhxjDYnEcv5fzVQxvAcz2eNWOZM2Zeqf4Bmn9nnhLCrY1YwnllmqzQllqVqHGSaMeEsZv4uMsIx4Ok2eT6tTGJMdzJjFTFbywvbmvhU0skbaWzoVpYS+zNJJN6a3CEI/xzwjH4/yUrSijZQFFQAAAAAAAGBaYFhVji1/jtra+i+xSWjJd1fXNH3IUoTQpw4RjwhwhNN+EIcePx4s8AAAAAB/kYwlhGMYwhCH4xi/O6u7Wxtql5e3NK3t6MsZ6lWrPCSSSWH4xjNH4Qh/zB+r5WZM0YDlHDY4vmLEZLO29ctKWMZZp56lSaPCWSSSWEZp54/yllhGMf6NUzhtLqWt5l7AMnQtbq6zbPPSw3F6kZa+G04yQ9U/qjTnhNPN6ITRllhGEJow4eqHxaPiONZ7v8z4b/jGB22KZm2e3891dWGHw9qXFcMuaM1OW8tZKs3CFST4wjJGb/NCaEI/xQXUip1dztbmleW1K7oQqe3XklqSe5TmpzcIw4w4yzQhNLH/lGEIw/m/VpOGYrnbO8lO8tsMv8mWFC7t6sIYlQo1bu/ow9XvUpqUJpoUJY/wwhP6oz/CMfTD4cdky9l/C8r4TRwTBaNWlZ28Z405KlepWmhGaaM0f46kYzR+M0fxioq+kAoAAAAAADExbC7DHMLvMFxW2luLLELepa3NGaMYQqUqksZZ5YxhwjDjLGMPgywH8UaNO3o07ejL6adKWEksOPHhCEOEIP7AAAAAAAAAAAAAAAAAAAAAAAAAAAAAAAAAAAAAAAAAAAAAAAAAAAAAAAAAAAGhYznDNuMZvuclbPbTDJamES0auMYpics9ShbxqQ9UlCnSpzSzVKsZf4oxjNLLLDhx4xjwaljtLOeV9o8mTbHNNzhmA57upry3xPhLWrWN3JSmjXtaPvQmll930yTSeqEYS8KkJYceHD6eNTZi2X7QcXzlY5VxXMWXc00rea+p4TRhXvLG8oye3LPCjxhGpTnk4cfTxjLGX8OEWbPaYrtjs7i3x/K+I5ZwKjNQucLuLqMtHF5bynU9UK8sn8UKMsIQ4QhPD1R4x4whD4Rv+ijRp62crTNHvXtOfGM5ZJqS0LuFKhLJPmHLtzNw9cKcvCWNSnN8Ywh8ITyR/4m44NsJy/JQqYXmCnG6sMNva1XLtW2u7i1u7G0rQhNUtpqtKaSaMkJ4zwhLxjD0xhx+MHTpaFOWeFWMks1X0QkjUjLD1RhD+UYw/58Y8H6KfiqdGJhOE4bgWG22D4RZ0rSys6cKVCjShwlkkh+EIMsFqoAAAAAAAAAAAAAAwsbxixy/g19juJ1I07TDrepdV5oQ4xhJJLGabhD/0gzXzsxYJaZlwDEsu38ZoW2J2tW0qxl/GEtSWMsYw/wCfxBzuTAc87W8p3V1mq/sMFw3GbSW4wnDrW3mmurGrCaWrbXNS59fCNSWMIRjJLJCWH4cY/GLTs2ZnwzNOSMMxLPtlZVMXwvEoZaxOwxapwwmwxCePCN9cSQ4euX0Q9VPjGEP9rDhGWMfVDactZq2pZNwW3yNjGy3FMdxXDaX7JY4pYXFvJh97SpwhLTqValSpCahN6eHqljJNHjCMYQjx4Nsy9kOnLcXOY810bO4xvGrCja41QtpIxsK81OaaMk3tz8YzTSwm9Hqj+MJYfCH4Qv69FHLMg5TvMzZQu8E/8L5XzdJl66jZ5bzFmOykr215h8YxhH0RhCeePtzyzQhwjCWaWEvCb/edOyVsnyrlLCcEtbjC7DEsSwOnUltsQq2ckKlGNSpNUnhR48Y0pPVNGEssI/CHCHGLdKdOnRpy0aNOWSnJCEssssOEJYQ/CEIfyg/pSsq1OgAtVAAAAAAAAAAAAAAH+RjCWEZo/hCHFxnAcNxfPeeM05e2h5wx21xDBbiE1hh2D39XDbWOH1IQjRuZY0ZoVKs0YwmhN655oSzQ4QhB83BMv7QKOdMewjCs73l1j2UZLaawr4jXmqW+K4bcQnnktrySHwhUkmknlhXkhCf4wjGE34LvwqdX1cw7cbObF8Dns8Xjg2W8Qs/2+GIVsGubupfTQrRpzWtKWl/9KaEJYxmjGEZuE0vCEPjFp+GYFkTBqONYdg+GYrjmRdpNtGrQxPDbKtd3tDEJI+melVnhLGpCMZv9pL7nCEk8s8I8Pi3bZHb45juzjEMvW2IXuUsSw3H7+2rQoS0LirawjcTVY0oRnlmpxh6asIQmhD+kYf0dIytljC8n4JQwHCIVY0KMZ55qlaf11a1SeaM09Seb/emmmmjNGP8AWPwhCHwV69P0Pq0/DNnudr++wWbaBnSwxexy5cS3dlTtMMmtqt1XkkjLTrXM81SeEYywmmj6ZJZYRm4Rj+HBsWDZKtMBzdjeaMOvatOnj0lGe6sYSw9r9ppwjLG4h/OE00nplj/X0wjHjFsgt6qgCgAAAAAAAAAAAAAA+HcZ1yvbZltsnTYxSqY1dSzVJbKjLNVqU5IQ4+upCSEfal4fhNP6YRj8IRjFgX21LIWG5lp5Ru8xUpMUq1pLaFOFKpNSkrzwjGSlPWhLGnTqTQh8JJpoTR+HCHxg5pcWOatme0y9ylkyngtlZbRLqfErTFcQpzTfsd1LLxuKMJJYQjWmjDhUpyzTyyw4zw4x4cH57VMpY1i2MXOTYZTxm8wrEbD3sLqYRJLQspcYqTzxq3d7NCaWMsZI+3PJCaMYf5uEJpuHC7pRTq/2ndbS87W+Zcw0ceuLLM2Ur6pZzZTpTST4ddUJZZZvRVlmk9dT35IzRknjNCEOMIQh8Iv3wzLF7mS0u7jJGE2V5kHaNayVsQtKt7G0q4TcRh6K89KWWnNxjNLCEPRDhwqScY8IcXQ8p5HrYZfWma8fvYV8zT4TSwzFK9pNGS2vI048Zas0kYcYzw+PCP8AKE0Yfg278PhArL9jo1PKezbB8sXf+MXd/fY/jMJIUZMVxaNKrdUqMJfTClTmkklhJJw48YSwhGaMYxmjGLbQW/VUAAAAAAAAAAAAAAABz7Pmd8z2ObcH2e5VsrK0v8eoVq9HF8TjGa2pwpRh7klOlJ/FVrQlj6oSRmkhw+PGPxgxbjNGFZQzLayWM1vd22arypYX+L07+arTt8YkpSy0qU1KM00tGE8JYw4Sxhwm9MIw+PGP09sWz2XaPkm6wi2n9nFLWP7XhleE80kadzLCPCHqljCMJZ4Rmkm4R/CaL8cGyfl3OOyWzyxf5Qny1Z31nJ7mG0qMLerY14R4+qT4fCeWpD1QnjD4/CMePFd+nRRoezXM2zHB8tVMu5os6U+ecTqz4ZmHD57b3sVv7ieaMJ4zQ4eupRjCb1Qm/wAksn84cODbssbKcXs7Wzy9m7HLPF8Dy7dU7jL0adGrRvqEac3GnGrXhU4TemSMafCWWHql/H+jo1vbwt6VOnGpPVnp05acatThGefhD8ZowhD4x/GL9isjoALVQAAAAAAAAAAAAABg3uOYRh2IWGFX2I0KF5ik88lnRnn4TV5pJfVNCWH8+EsOLOajtQyXWzvlapZ4ZcwtMaw+rJiGD3n87e9pfGnN/wD4x+Ms0P8AhmirQfIzji9SrnW1yDm2ypRwDMNvLUwi5oXFa2qf4hQm9ya3q1JJv96EJZpeHDj6ZoRhM1K8u80bUKmF5ihgODXEmXKtzY41lzFcXq2tGzxOnPLGSvNNJSnhWlhLDjJCeXhwnhND4/h+GV9nWC7V8gVM03+K4jcZ6m405sTxGrxrYPidCeEY0qVOWEJKEktWWHwklhGaWPxjHi6LhuzjC7uvd43mzD7O6xDHcOtbbHbCWEtbDrqvR+MKvt1JIRmmhGPCEY8P4YS8YcYcV36UUaThFPOG0Ktb7UckwwPBsbpT3OAYnJcVKl7huJ2tOpwlr0qkkJJqkJZvVGSPCHHjNLGMIfFu2Xdj+z3LGJ0sbwvLdClfUYzz0owq1pqFvUn/AM81ChPPNTocfj/khD4R4cW321tb2dvTtLShToUKMkKdOlTlhLJJLCHCEIQh8IQhD+UH6ra1OgAoqAAAAAAAAAAAAAAPj4ZmjBcdxPGMCw29m/b8FqyULylNSmknpTTyQnkmhCaH8UsYR+E0OMseEf6PsOM7d8oUaF5h+0iSfEpcPt408PzTbYdcT0Kl7hc0/wCM0acYTRhTmj6owhGEYyRnhx4K0p1/QfNudrePw2d5qwq5x6hNmbKOI0cPxbEbGWnPGWyqV5YRvZJJeMss0KMZoxl4fwTyTcYfDg/bMeTsJp4/gmTbDNGLY3gOe7K5tb+xvsVq380kslGNWniFCerNNGnGE8JYRjLH0RjNJwhxhBus2yjALXHcAx/J1KxwW3w+2q2F3Z0LOWNvf4fVhGPszSwjCHGE/CeE0ePxjNxhHi+7lrZ/kfJta4uMqZSwnCat1/8AWqWlrJSmnhx4+mMYQ4+nj/L8If0XdaU+ij5WC5LvsZylgOG7TJbe9xfAbmnc0ru0rzyxmq0JowpVvVD0zSzTScPVL+H8U0PjBuoLFQAAAAAAAAAAAAAAAHyM25mssm5dvsz4la3de0w6n71eW1pwqVIU+MITTQljGHGEsIxmj8fwhF8jOWISW+BW+0HC7jF7+3wWhPiMljhdxLLJiNKan/vwjCPuSwljGeWEIw+MIfj+Da69Gjc0alvcUpalKrLGSeSeHGWaWMOEYRh/OEYON5cvc87NLnENlWC5HxHMNvRqwr5dvZ6kKVlRsasYxjSua83H0+zN6pYSywmnml9PCX+atFHxsMpTWGcb3/G873FfKW0ywvLjA69GrNRs7W4rycalOeWeeb1VJqXpnljGaEsJoVISyy8X9bO8p58sp8GkxjK1XGsXwyanb2uYsQxC3rYRa4dLCEsKljQpTQnhUqUpYQ+NOE3GPGapGHwj0XLGyrAsMyzcZVzBYWGMYVWvp7+3w27tpK9vYRn4TTUaXrh/FJLUjPGWMYQjCE3Dg3ajRo29GS3t6UlKlSlhJJJJLCWWWWEOEIQhD4QhCH8l1ZHR8fKWUcJyVhlTBsD9+Synuq11To1J/VLQjVnjPNTpw4fwyQjGPCX+XF9sFn1VAAAAAAAAAAAAAAAcd25XG0HLGOZczvlTN0cPwulV/wAOxC1upPXYwnqzQ9qrXlhD1QkjNwpzTwj6pPVLND/ehGtKdRtmatq2B5Qz3l3I2LWlxJPmKSpGje8YezSnhGEskk38+M00YSw+HDjGX+vw+VmTa5Y1Mu3mKZSu5YXeCYzZWWL2l7bzUri3oT3MlOeM1OfhNLCaSaMZZ4w4Rh8YfGHw0PNWI4dtTz7l7JGbcFvMAxy4w3FLC8s6v8UaM0ZKVajdW1aH8NWSFShGMs8vxhGXhNCWPwfvtFyzWxvY1dZmz/bVcEzpg1pVw6W+t54SzYlPJP6acnCHH3adeeEk0sk0OMJpuMvCPxXdKfp1UfnT/wDFeyTHYYPSuMh49f43iUIVrf2q3+P4rb168eM9SMJowhCSSMfjNCNOEtP+Td8D2NSWlrcZQzHeYXjuSaVWrWwvCbvDfVWtIzzeqWX34zx/hp8Z4ScJYTcJ+EY/CDoGH0YVaFtiF3Z06d9PbSSVZoyQ9cvw4xk4/jwhGMfgzVKyOjAwTAsFy3htLB8v4VaYdY0OPt29rSlp05ePxjHhD4cYx+MY/wA2eC1UAAAAAAAAAAAAAAfBxHPWVcLzFZ5Su8WhHGL+EJqVnQo1K1SWX/jqQpyx9qT/APvn9Mv/ADfecousmbXMsZqzHjWzu7yfd22ZLmS9qRx2W5luKFSWnLJ7cJqMI+unCEvGWEeHp9UVaU6jZ85ZhwG6vZdnV5l29zFcYxbRmu7C1kp+mjZzR9E1WvNUnkllk48YQhCMZpowj6YR4OUbQsezTimEV8vRyxh1zf5DxylcXeES29Sra3eEzSTy2t1CjD1T1ZKfqlmmpy8Y+qlHhw+HD6eWMS2mY3mrFM84LgeA3GMYXPNljH8N/wASqUrS7moxhUpXFrce3NGWMvvTSzSTy/1hx4wdIwDKl7WxK0zlnKnYxzNQo17WE+HT1JaNO2qTwmhQjGMYe96fTDhNNLD4xjGEsF2VT6uW5OyXlzOmX8ZwLLF9ilX9suKeOy5jlwyNhZWeLSTQ9uFnazQljwhCWMZ+HHjD4TTxmm+HbaOB2Mb+1xy+tbavjFtaRtP26Wj6J4yTRhGeWX4xjLLGaWEfTxjw/q+iLa16q9ABQAAAAAAAAAAAAAAAAAAAAAAAAAAAAAAAAAAAAAAAAAAAAAAAAAAAAAAAAAAAAAAAAAAAAAAAAAAAAAAAAAAAAAAAAAAAAAAAAAAAAAAAAAAAAAAAAaHtCyPmLFsZwXOmQr/D7DMeEzT201S+knmt7myq/wD1KVSEn8U3pm9M8sOMP4ofjDjxfVyPkmGUqN9d32LV8XxvF60LjE8SrSQkmrzwl9MssskPhTpyQ+EskOPCHH4xjGMWzivX9Og+HlLKVhlCzu7a0u7u7rYhe1sQu7q6mljVr16kYcZo+iWWWEIQhLLCEJYQhCWD7gKAAAAAAAAAAAAAAAAAAD5OYsrYHmu3tbbHLP35bG7o39vNLUmpz0q9Kb1STyzSxhNCP8vhH4wjGEfhF9YAAAAAAAAAAAAAAAAAAAAAAAAAAAAAAa1tKxfEcv7PcyY5hFx7F9h+FXVzb1fRLN6KklOaaWbhNCMI8Iwh8IwjAGyjjOzXPOLYzm3CMPwzaTJnPDbnAo32Nxnks5v8Kuf4PblhVtadOWEZ4xqQjTn9U0IU+Pw/nstPbRgM9tRxybAMdp5ZuLmFrSzDPRowsppozeiWf0+7+0Qpxn/hhUjShLxjCPH0x9Sv4aqdXQRpOKbU7Gzv8WtMJytj+O0cBjCTFbvDaVCNG0n9Prmp8KtWSerPLJwmmlpSzxhxhD/NHg1PF9qOEYVtKt8yVcx16mV6uSv8So0qVSeancVJ7uWWnGSj/vVZoTQklhw9Xx4FI1qr1diHzMPxv9rwCnj99hV9hUJqEbipa3ksn7RRlhCMeE8Kc00sJuEOPCE0eHHhHhHjBpWUv/Hef8Ctc8zZ3ucBp4pThd4dhdnY21S3p283GNL9pmrU5qtWeaWMsZ/bnpQ4R4S8Iw9cXQdIGoZs2iU8ly1bnFsrY7c4ZZQpft2LWtGj+zW3qjCEZoyT1YVp5ZfVCM0ack8IQ4w4xjLNCHx8P2oY1X2o49k69yrcUcFwmwt7uGI+u3hCnLP7sZq1WMa/GNKaFOHphLJ64fH1QhDgdKjo40bCtreC4liOE21fAsbw6yzBGpDB8TvaNKS2v4yy+uEJYS1JqtP1SQjPL7tOnxhCP8/g+fW254HRsKOPS5TzLVwG7vqeH2mMU6FCNtc1J60KUs0svve7LJGaMeE89OWWMIfCMYxlhM6VU6ukjScU2p2Nnf4taYTlbH8do4DGEmK3eG0qEaNpP6fXNT4Vask9WeWThNNLSlnjDjCH+aPB/Fba7gNTHMKy/l/B8Xx+4xrCpcZs58PkowpTWkZ/T65p61SnCXhxhHhHhH+UOM38J0qq3OhaWtr7kbW2pUfeqRq1PbkhL654/jNHh+MY/wBYv2aXU2r5bo5bx3Mla1xGSTL+I1MKurSNKSNzPcyzyySyU5YTRhN7kZ5PR8YcYTw48Pjw3KnNGeSWeMk0kZoQjGWbhxh/yjwOg/oBQAAAAAAAAAAAAAAAAAAAAAAAAAAAAAAAAAAAAAAAAAAAAAAAAAAAAAAAAAAGBjuCYbmTBr3AMYtpbiyxChPb16c3+9JNDhH/ANI/0j/KLPAfBy/lK1wnB8FscWrSY1fYFR9q2xK7oSRuIR9PojNCPDjLNGX+GMYR4xh+P4vu/i/0AAAAAAAAAAAAAAAAAAAfKzLlvDs14XNg+K1b6S2nnlmnhZ31a1nnhD/djPSmlm9MfwjDjwi+qA+fgOX8FyvhNvgeXsMt7CwtZfTSoUJPTLL/ADjH/nGMfjGMfjGMYxjxi+gAAAAAAAAAAAAAAAAAAAAAAAAAAAAAAAAAAAAAAAAAAAAAAAAAAAAAAAAAAAAAAAAAAAAAAAAAAAAAAAAAAAAAAAAAAAAAAAAAAAAAAAAAAAAAAAAAAAAAAAAAAAAAAAAAAAAAAAAAAAAAAAAAAAAAAAAAAAAAAAAAAAAAAAAAD4GfsBvM05Ix7LWH1KNO6xTDrizoz1oxhTlnqU4ywjNGEIxhDjH48IR/9H3wHLML2eZwxXHMqYhm+0wLDbfKdhWtKc2GX1W6r3s1ShCjGE809Cl7dPhxm9MPXxm9Pxhw+OLJsxzzcZJttkeJV8Dny1bT0aE2LSXNX9trWVKpCeWl+ze1CSSpGEsskZ/ejDhxm9PGPph10V/FVTo5tLk/P2WrrMtjlD/AbvDMy3lS/lrYhdVqNbDq9aSEtXhTkpTwuJeMsJ5YRnpR+MZYx/CZrOJbutari2XrnB8elsoZUy7Sw/CL7jNNXo4hSreuWtNS4eienGX1QmljN+E0YQh+EYdvFfxVOj5WDUscvcvUbbOVrh0mI1aMaV7Jh9aepbzRjCMIxkjPLLNCEYfHhGHw48OMeHGOn5Zy9tOyNhNHJ2C/+HsXwmxh7GHYjf3lehdW9v8A7klWhJRnlrxpw+EIwq0vXCEIcJI/F0UU6quEbQthubc4Vs2y1LTKmK3GO+j/AA3GcXq1p7nCqUtOX/5ehQjSnlpS+v1xhUkqQj/H6oyzRh8dtrbOce/8X4rfyxw6vg+Y8vW+CYhGa6qU7i2mpS1ZfXSkhTmlqwjCrD/NNJGHCP4/g6UH4qqdHI8g7Ho5chYYfiuQdn1KOGUJqH+P4faQhiF3CEsZJZ/bjQlhQqTSxhNNN7tX4wmhw/i4y6fmiyzhgOzLLOSf8Ty1f4RLjWF2eF39hdT1brFaMl3JGnJChGSEkk0JJfVPPJVqQ/2ceEsIR4y0Y+LZ5JyZh2NVcyYflHBbXF68Z5qt/RsKUlzPGf8AzRmqwl9UeP8APjH4q/i71OjUYZQz/ly7zLZ5R/wG8wzM15VxCWtiF1Wo1sOr1pIS1eFOSlPC4l4ywnlhGelH4xljHhwmf7lDZVcZOzbgmIWN7Rq4Tg2VJcvw9c00LipWhXhU9z08PTCWMIR/3uMIx4cOHxdHFPxVV6ON4xlafFNvNPDbOtJPhNWhaZlxm34x/hu7b3KNr+Hw/jjGSbhH8f2bi7IwcMwLA8Fnu6uDYNY2E9/Wjc3U1tbyUo160fxqVIywh6po/wDFHjFnFa9QA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//Z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60288"/>
            <a:ext cx="16862189" cy="8431095"/>
          </a:xfrm>
          <a:prstGeom prst="rect">
            <a:avLst/>
          </a:prstGeom>
        </p:spPr>
      </p:pic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marL="0" indent="0" algn="l">
              <a:buNone/>
            </a:pPr>
            <a:r>
              <a:rPr lang="en-US" sz="9600" kern="0" spc="-48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Book Rental Price Trends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Highest Rental Prices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Science Fiction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$8.50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Mystery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$7.75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Moderate Prices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Fantasy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History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around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$7.07 to $7.17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Lowest Price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Children's Books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$3.75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appealing to a wider audience.</a:t>
            </a:r>
            <a:endParaRPr lang="en-US" sz="3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YEBQYFBAYGBQYHBwYIChAKCgkJChQODwwQFxQYGBcUFhYaHSUfGhsjHBYWICwgIyYnKSopGR8tMC0oMCUoKSj/2wBDAQcHBwoIChMKChMoGhYaKCgoKCgoKCgoKCgoKCgoKCgoKCgoKCgoKCgoKCgoKCgoKCgoKCgoKCgoKCgoKCgoKCj/wAARCAwAGAADASIAAhEBAxEB/8QAHQABAQACAgMBAAAAAAAAAAAAAAgGBwQFAQIDCf/EAGoQAQABAgQBBAkMDQcKBAQADwABAgMEBQYRBwgSITETN0FRYXF1s9IUFhciMjZVdIGRobIVQlJUVnKEkpWlscHRGCNTYoKj0yQzNUNzk5SitOE0g8LwdqTD8SVjZSYnOERGZsTi42dFZP/EABsBAQACAwEBAAAAAAAAAAAAAAADBgIEBQEH/8QAPxEBAAIBAgIGCAUDBAICAwADAAECAwQRBTEGEiFBUXETFBUiMjNTkWGBobHRweHwIzRCUnLxJEMWNWKCktL/2gAMAwEAAhEDEQA/AKp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rOePugMmzjHZZj8yxVGMwV+5hr1MYO5VFNdFU01RExG09MT0g2qNPfyj+G/wri/8Agrv8HmnlHcN5nac2xUeGcFd9EG4Br/IOMvD7Pr1NnAaowNN2qdooxXOw0zPejskU7z4mf01RVTFVMxNMxvEx1TAPIAAAAAAAAAAAAMD46Z/mWl+FWfZxkWJ9S5lhabU2b3Y6a+bzr1FM+1qiYnoqmOmAZ4JF5P8Axg1zqziplOT6gzz1Xl1+i/Nyz6ksW+dNNquqPbUURMdMRPWroAAAAAAAAAaGx3Kj0PhcbiMPGAz+/Fq5Vbi7asWZoubTtzqZm7E7T1xvEN45bjbGZZdhcdg7kXMLibVN61XHVVRVETE/NMA5AAAAAAAAAAAAAOn1hqLA6T0zmGe5tVXGCwVrslfMjeqrpiIpiO/MzER4ZB3A0Bw+5S2Vaq1fg8jxuR38rjG3YsYbETiYvRVcmdqaaqebTzd52jomemY8bf4AmzlS8TNW6H1Pk2E0tm3qHD4jBzdu0eprN3nVc+Y33roqmOiO4zHkvazz7W+hsyzDVGP9XYyzmNdii52G3a2oi1bqiNqKYjrqnp236QbiAAAAAAGvOP8AqPNdJ8Ks3zjIMV6kzGxVYi3e7HRc5vOvUUz7WuJieiZjphpDk68W9b6v4nYTKdRZ36sy+vD3q6rXqSxb3mmneJ3ooievwgrIAAAAdLrTUmA0hpfMM+zaa4weCt8+uKI3qqmZimmmPDNUxEeNpzhzyk8q1bq7CZFjcjv5XONudhw2InExepqrn3NNUc2nm7z0Rtv0zHjBv0E0cqPidq/Q+r8pwWl839Q4W/gezXKPU1m7zq+yVxvvXRVMdEQClxqHkwaxz3W2gMdmWp8d6uxtrM7mHoudht2trcWrVURtRTEddVXTtv0tt4i9bw+Hu379cUWrdM1111dVNMRvMyD3E3Ucq3I6tRRhatP4ynJ5u8z1d2eOyRTvtz+xc3q7u3O3/Yo+1covWqLlqqK7ddMVU1RO8TE9Ug9gAAAAAAAAAAAAAAAAAAAAAAAAAAAAAAAAAAAAAAAAAAAAAAAAAAAAAAAAAAAAAAAAAAAAAAAAAAAAAAAAAAAAAAAAAAAAAAAAAAAAAAAAAAAAAAAAAAAAAAAAAAAAAAAAAAAAAAAAAAAAAAAAAAAAAAAAAAAAAAAAAAAAAAAAAAAAAAAAAAAAAAAAAAAAAAAAAAAAAAAAAAAAAAAAAAAAAAAAAAAAAAAAAAAAAAAAAAAAAAAAAAAAAAAAAAAAAAAAAAAAAAAAAAAAAAABgeueLei9FXq8PnWc2px1PXhMNTN67E96Yp6Kf7Uw1tiOVZpCi7NNjJs+uURPuqrdqnf5OySChRpjTfKR4f5xfos4nE47KblU7ROOw+1G/wCNRNUR452bgwOMw2PwlrFYHEWcThbtPOt3rNcV0Vx34mOiYB9wAAAAAAAAAAAAAAAAAAAAAAAAAAAAAAAAAAAAAAABqvPOPegckznHZXmGZYmjGYK9Xh71NOEuVRFdMzExvEbT0w4X8o/hv8K4v/grv8AbhGpMNyiOGt6uKas8vWd523uYK9t9FEs80xrLTmqaJq09neAzCYjeqizeia6Y8NHuo+WAd+AACcs55VOSYHU17A4XIMXjMrs3Zt1Y6nEU01VxE7TVRbmnpjvb1Rv4AUaONlePw2aZZhMwwNyLuExdmi/ZuR9tRVTFVM/LEw5IAAAAAAAAAAAAA0dxY5Q2WaD1VcyHDZNezbF4eKZxNcYiLNFuaoiqKYnm1c6dpiZ6o6evrbL4c6yy7Xmk8Jn2U03Ldm9NVFdq5tz7VymdqqZ2/b3YmJBkwwvjNneYac4YagzbJsR6mzDC2Irs3eZTXzZ59Mb7VRMT0TPXCceBXGTXmqOK2Q5Pnue+qstxNV6Ltn1HYo53Ns11R7amiJjppieie4CwgAAAAAAAAAAAAABofidyjsr0Zq3E5Dg8kvZrdwlUUYm9GJizTRXtvNNPtaudMb7T1dO7bWhNVZfrXSuAz7KefGFxdMzFFyNq7dUTNNVNXhiYmPpB3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81uLHbT1l5axvn636UvzW4sdtPWXlrG+frBurSfJd9cGlcmzn13+p/sjgrOM7D9jOf2PslEV83ndmjfbfbfaN+87Svkj1RTPM1rEz3pyrb/wCsoHhP2rNG+RcF5ihlQIP4lcn3VWisrv5rZu4bOMrsRz71zCxNNy1THXVVRP2sd+JnbrnaOlzOTnxezHSWosDkWcYu5f01jLlNjm3at/UlVU7U10TPVTvPto6tt56+u4r1ui9artXqKa7ddM01UVRvFUT0TEx3n5e5/hrWCz7McNhp3sWMTct253+1pqmI+iAfqIOt01fu4rTmVYjEb9nvYS1cub9fOmiJn6XZADF9d6905oXAU4rUuZW8Nz4nsVmI5927t9zRHTPj6o7sw0dm3Kzyq1fqpynS2NxVqJ6K8TiqbEz8kU1/tBTInDT/ACrdP4q/TbzzIcwy6iqduyWLtOIpp8M9FM7eKJb50vqTJ9U5TbzLT+YWMfgq+iLlqfcz3qonppnwTESDtgAB0Gs9YZDovK/V+pMxs4KxO8URVvNd2Y7lFMdNU+KGic65WOS2L9VGTabx+NtRO0XMRiKcPv4doisFKia8k5WGSYi/TRnWm8fgbcztNzD4inEbeGYmKG9tG6vyLWeVxmGm8xs43DxtFcUbxXbnvV0z00z44B3zWHKa7RuqPxLH/UW2z2sOU12jdUfiWP8AqLYJW5KnbxyL/Z4nzFxfCB+Sp28ci/2eJ8xcXwAOp1XqLLNK5Di84zzE04bA4annV1T11T3KaY7tUz0RDTeD5UWjsbi7OFwmS6ov4m9XFu3at4WzVVXVM7RERF7pmZBvofLCXar+Fs3rli7h67lEVTZu83n25mPc1c2ZjeOromY8L6gAANb8oXVnrQ4VZxi7VzmY3F0+ocLMTtPZLkTEzHhinn1f2WyEbcs7Vn2R1hl2msNc3sZXZ7NfiJ/11yImInxURTP9uQTtFFc26rkU1TRTMUzVt0RM77Rv8k/NK4uSNqz7P8M4yrEXOdjMku+p5iZ6Zs1b1W5+tTH4jWmi+Fn2Q5LWc4yqxvm+OuTm2H6PbcyxvFFP9qnsu3+0hhPJV1Z62uKmEwl+5zcFnNHqG5Ez0Rcmd7U+PnRzf7cgvEAAak4hceNN6C1RfyLO8rz2vFWqKLkXMPYtVW7lNUbxNM1XYmY646o6YlnWgNX5brnS2Fz7Jov04TETXTFu/TFNyiqmqaZiqImYiejfrnomAZCD54i9bw2Hu379cW7Nqma666uqmmI3mZ+QH0Gh8HyoNG43HWMJhMn1LdxF+5TatUU4axvXVVO0RH893ZlvgAdXqXUOU6Yyq5mWf5hYwGCt9E3b1W2896I66p8Eby0RqLlV6cwd+u3kWSZhmdNM7dlu104airwx0VVbeOIBRYmLLuVrl1y9TGZaTxeHtd2rD42m9VHyTRR+1uzh5xJ0xxAwtdzTuPi5ftxFV3CXqex3rUeGmeuPDG8eEGYsc4i6Wsa20VmunsTeqsUY21FMXaY35ldNUV0Vbd2IqppnbusjdTqzPcLpjTeY53j7d65hcDZqv3KLMRNc0x9zEzEb+OYBOHDTkz5tkWuMtzfUOb5ddwOX4ijFW7eE59Vd2uiedRFXOpiKY3iJnr6tu7uqVprRfKH0nq7VGX5DluX57axmNrm3brxFi1TbiYpmemYuzPc70tygjvlue/TT3k+rzlTYPIo7WmceV6/M2WvuW579NPeT6vOVNg8ijtaZx5Xr8zZBQYOp1PqPKNLZVczLUGYWMBgqOibl2rbnT3qY66p8ERMg7YTlqHlWadwl+q3keR5hmVNM7dlvXKcPTV4Y6Kp28cQ4GW8rTLbl6mMy0pjMPa7tWHxlN6qPkmmj9oKcGIcPeI2mdf4Su9pzMIu3rcRN7C3aeZeteOme54Y3jwsvBqXlVdo7P/x8N/1FtNfJH7dGB+K4j6ilOVV2js//AB8N/wBRbTVyS66bfGXB13KopopwmImqqqdoiOZ1yC7xozW/KW0fp/F3MJlFrE57iLc7VXMNMUWN+9Fyevx0xMeFiOD5W2DrxERjdIYi1Y36a7WPi5Vt+LNumPpBUIwvhxxM0zxCwtdzT2NmcTap517B36eZftR35p36Y8NMzHhZoDGeJWk7OuNEZrp7EX6sPTjKIim9Eb9jrpqiumrbuxzqY3juxu0Fwu5NOa6e1zl2c6izfLruDy6/TibNrBzXVXdronejnc6mmKYiYiZ236tvCovV+oMLpXTOY55mFu/cwmBtTduUWKYmuY329rEzEb9PdmGtNEcoXSmsdU4DIMsy/PLWMxtVVNuvEWbVNuJimap3mm7M9VM9yQbjRry2vf8A5F5Mjztayka8tr3/AOReTI87WDZnIr7VeZ+WbvmbDe+PwlrH4HE4TERNVjEW6rVyInbemqJifolojkV9qvM/LN3zNhv4Eh0ck/OPXDFFeoMv+wfZP87FNfqmbe/VzObzedt/W2/YrfCYe3hMLZw9inm2rNFNuiO9TEbQ0ThuVLonEYm1ZoyvUcV3K4oiZw9jbeZ2/pm49YZ9Y0vpfM88xdq5esYCxVfrt2tudVEdyN+jcHD4k5li8m4e6kzPLbvYcdg8uv37FzmxVzK6bczTO0xMTtMdUxslHhNxs4g59xJ07lWbag9UYDF4ui1eteosPRz6Z643ptxMfJLKtc8pbTuotF57k2GyXNrV/MMFewtFy5Nvm01V0TTEztVvt0p24c5/Y0trnJM8xdq7esYDE0367drbnVRHcjfoB+mI0LpvlM6dz7UWVZPh8kza1ezDF2sJRXXNvm01XK4piZ2q32iZZVxi4vYbhhjMttZhkuLxtnHW66rd6zcppiKqZiKqZ37u1VM/KDaA1pwc4u5XxPqzO3gMDiMBiMBFuqq3frpqmumrf20bd6adp8cNlgAnfOuVLkGXZxjsDayLH4qjDX67NN+i9RFN2KapjnRHenbcFEDr9PZjXm+Q5dmVzC3MJVi8PRf9T3JiarfOpiebO3djfpdgAAAAAAAAAAAAAAAAAAAAAAAAAAAAAAAAAAAAAAAAAAAAAAAAAAAAAAAAAAAAAAAAAAAAAAAAAAAAAAAAAAAAAAAAAAAAAAAAAAAAAAAAAAAAAAAAAAAAAAAAAAAAAAAAAAAAAAAAAAAAAAAAAAAAAAAAAAAAAAAAAAAAAAAAAAAAAAAAAAAAAAAAAAAAAAAAAAAAAAAAAAAAAAAAAAAAAAAAAAAAAAAAAAAAAAAAAAAAAAAAAAAAAAAAAAAAAAAAAAAAAmLlN8bMVlOMv6Q0fips4uiNswx1qr21qZ/1VE9yrbrqjpjqjad9t9cRtR06R0Nnee1RE1YLDVV26auqq5PtaInx1TTHyvzz0dkuM13r7LsrrvXK8XmuM/n79XTVtVM1XLk9+YjnVfIDLOEnBrUPEuuvG2q6cBk9Nc03MwxFM1c+ruxbp6657/TEeHfob6wnJR0pTh4pxmeZ5dv7dNdqq1bp3/Fmiqfpb8yPKsFkeUYPK8rsU4fBYS1TatW6eqmmI+me/PdlzQR5xG5L+Y5Rl17MNHZlXm1Nqma6sFftxRfmmPuKo6K58G0eDeehrzgrxWzXhtn1FFyu9fyC9c2xmBqnfm9ya6In3NcfTttPcmP0GQdyrNLWdN8V8TfwduLeFzazTj4ppjopuTM03I+Wqmav7QLpy/G4fMcBhsbgb1N/CYm3TetXaOquiqN4mPHEuQ0dyQNQ3M44VzgMRXNV3KcXXhqN+mexVRFdP01VR4ohvEAYfxA4k6X0Dh6a9RZlRaxFdPOt4S1HZL9yO/FEdUeGdo8LSeZ8rTLbd+YyvSmMxFnfoqxGMps1T8lNNf7QU4Jy0/yrdO4vEU287yLMMuoqnbstm5TiKafDPRTO3iiW+dNagyrU+UWczyDHWcdgbvubtqeqe7Ex10zHdiYiYB2jE+K+b47IeG+os1ym/wCp8fhMHXds3eZTXzKo6p2qiYn5YdhrjUmH0jpTMs+xlm7fw+Btxcrt2tudVG8R0b9HdTbxF5SOn9UaGzvI8Jk2a2b+Pw1Vii5dm3zaZnuztVvsDo+DHGjX2o+J+n8oznPvVOX4q/NF616jw9HOjmVT1024mOmI6pWU/NXhdqTD6Q19k2fY2zdv4fA3ZuV27W3OqiaZjo36O6rTSfKU09qXU2WZLhclzazfx+Iow9Fy5Nvm0zVO0TO1W+wN7A+OOxeGwGDvYvHX7WHwtmma7l67XFFFFMdczM9EQD7DQWr+VBpPKMTcw+RYLG53XRO03aJixZnxVVRNU+Pm7Mey/la5fcvxGY6SxVizv01WMbTeq2/Fmin9oKeGH8POI+meIGEru6cx8XL1uN72EuxzL1qO/NPdjwxvHhZgADA+JfFfS3DyimjO8XXdx9dPOt4HC0xXeqjvzG8RTHhqmN+5uDPBLuI5W2FpvzGH0ffuWN+iu5mEUVbfixbmPpZzoHlF6O1TjLWBx3qjI8ddmKaIxkxNmuqe5FyOiP7UUg3SNNcQ+UDp3Q+rsbp7MMszXE4rCRbmu5h6bc0Tz6Ka423qieqqO42jpXOrGpNN5ZnWEt3LWHx+HoxFui7tzqaao3iJ2mY36QdoDF9d6905oXAU4rUuZW8Nz4nsVmI5927t9zRHTPj6o7swDKBM2bcrPKrV+qnKdLY3FWonorxOKpsTPyRTX+1ytP8AKt0/ir9NvPMhzDLqKp27JYu04imnwz0Uzt4okFHjqdL6kyfVOU28y0/mFjH4Kvoi5an3M96qJ6aZ8ExEu2AGL8R9a5doDTNeeZzZxd/CUXaLU0YWimqveqejoqqpjb5WIcPeO+lNcZpjcFgbOZ4D1Hg68dexGYUWrVqi1RVTTVM1U3KtvdxPTG20T0g2uJ21XyqNO5bjbmH0/k+Mzmiiduz13Yw1uvw0701VTHjiGS6X442s+4Y55rCnTuJopyi9Tbv4S3iKblVVM83eumqaY6Iired46okG5BobRPKUyPVGq8syT7DY3BVY+9Fii/du0VU01z7mJiO/O0fK3yADU3F7jdlPDXPcJlWLy3FY/E38P6pq7Bcppi3TNU0xvv3Z5sg2yMB4P8SLPEzKcdmWDyrE4DC4a/GHiq/XTV2Svm86qI270TT87PgAAfm3xi7bGsfK2K87U3Fo7kweuPSeT5167vU32QwlrFdh+xnP7Hz6Yq5vO7LG+2/XtDTvGLtsax8rYrztS9eDvan0d5JwvmqQT9i+SRiabUzhNY2btzuU3cum3E/LFyr9jU2veE+teGV6jM8TbqnCWq4m3meXXappt1dzeY2qonwzERv1TL9CXyxeGsY3C3sNi7Nu/h71E27lq5TFVNdMxtMTE9cTAJg5P3KBxGOx2F01ry/TXdvTFrCZnVtEzV1RRd7m89UVd/r691SPz14/6Ap4e6/v4LBRV9icXT6qwUzO/NomZiaN+/TMTHf22nuq35N2t7utuGmFu467NzNMuqnBYqqrrrmmImiufHTMbz3ZioG00jZzyUs2ualvTlWe5dbyO5dmqib0V9ntUTPuebEc2qYjo350b7dxXLRWa8p3RmW5njMBfyzUVV7C3q7Fc0YezNM1U1TTO293q3gG5dPZVYyLIMtynBzVOGwGGt4a3NXXNNFMUxM+HaHYPlhL9OKwlnEW4qii7RTcpirriJjfpfUAaz4kcbNH6DxFeCx+Ku47NKPdYLA0xcro/HmZimnxTO/gapvcrbCxe2saPvV2t/dV5jFNW3ii3P7QVENE6O5TWjs6xNvDZxZxmR3q5iIuX4i5Z370109MeOaYjwt5Ya/axWHt38Ndt3rFymK6LluqKqaqZ6piY6JgH0Thyp+JWrNDZ/keG0tm3qGzicLXcu0+prV3nVRXtE710VTHR3mecWuNGUcNM6weW5pluPxd3E4f1RTXh+ZtEc6adp50x0+1Styg+JuXcTM5ynGZXgsXhKMHh6rVdOJ5u9UzVvvHNmQUtyXNa6g1xo7NcdqjH+rsVYx82bdfYbdrm0djonbaimI65luZEfJ/405Rw00zmGWZpluPxd3E4ycTTXh+ZzYjmU07Tzpjp9qp3hFxPy3ibgsxxOVYHGYOnBXKLdcYnm71TVEzG3Nme8DPxhXFPiRlHDXLMHj89w2PxFnFXpsURg7dFdUVRTNXTzqqejaHR6G446S1dl+d4+16uyvBZPbt3MTfzGi3bp2rmqKebzK6pmd6ZjbrmZiI3BtETZqDlX5LhcZXayLTuMzGxTO0Xr+IjDRV4Yjm1zt49p8DcfCjW9riFo3D5/ZwNeBi7crtTYruRc5s0ztPtto3j5IBpvjTyd8z1hrfFag05mmAsRjubViLGNmunmVxTFMzTNNNW8TERO07dO/T3tv8H9C2+Heh8LkVOJ9VX4rqv4i9FPNiu5V17R3IiIiPk37rGeIXHvS+hNU4nIc3wGdXsZYporqrwtm1VbmKqYqjaarlM9U95nmgtVYHW2k8DqHKrWJs4LGc/sdGJpppuRzK6qJ3imZjrpnu9WwMZ5Q/aW1X8VjzlKQeTH289MfjYj/p7qvuUP2ltV/FY85SkHkx9HHLTEz1c7Ef9PdB+gY0rr3lG6O0xjLuBy/1RnmNtzNNfqOYizTMdybk9E/2Yqhg+H5W2FqvxGI0fet2d+mu3mEV1bfizbiPpBUQwPhpxX0txDt1UZHi67WPop51zA4qmKL1Md+I3mKo8NMzt3dmeADoddaowWi9KY/UGaWsTdweDiiblGGppquTzq6aI2iqYjrqjuwwDh/x90trnVWEyDKcBndnGYmK6qK8VZtU245lE1zvNNyqeqme4DboAA09rvlBaV0XqvH6fzTL88u4zBzRFyvDWbVVuedRTXG01XInqqjuR0ti6R1Lg9VaTwWoMutYi3g8Xam7bov0xTciImY6YiZjfo78g7xBNPH7iZOYxanUv832Xm7eoMN1b7f0bdX8q/THwBnXz2vSR9TeiMbF/aebFzn7d3bfcH6mic/5V+mPgDOvntekojDXoxGGtXqYmKblEVxE9zeNwTNxb5N+a6n1zj8805m2X2cPmFzs96zjJrpqt1z7rmzTTVzomd56duvZvLhbo2zoLQ+Xafs4icTVh4qqu35p5vZLlVU1VTEdyN52iO9EMJ11yg9KaL1Xj9P5pl+eXcZg5oi5XhrNqq3POoprjaarkT1VR3IbI0bqLCat0xl+e5dbv2sJjrfZLdF+mKa4jeY6YiZjudyZB3IOm1XqfJdJZVXmWosxsYDCUztFVyemufuaaY6ap8ERMg7kTfn3KuyHDYiqjJNP5hmFumduyX71OHirwxERXO3j2cfJ+VllF6/TTm+l8dhLUz014bFU35j5Jpo/aCmBjWhtcae1xl04zTWZWsXRRt2W1003bUz3K6J6Y8fVO3RMslAHU6sz3C6Y03mOd4+3euYXA2ar9yizETXNMfcxMxG/jmGtdB8oHSuttWYDT+VZfnlnG4znxbrxNm1Tbjm0VVzvNNyZ6qZ7nWDcA1HxF4+6P0XjLuApu3s3zO1M03LGB2mm3V3q7kztE+CN5juxDXFHK3w039q9HXos7+6jMYmrbxdj/eCoxrfhhxl0rxDvepMsvXsHmsUzV6hxlMU11RHXNExM01fJO+3TMQ2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/Nbix209ZeWsb5+t+lL81uLHbT1l5axvn6wW1wy19o7B8NtJ4XGas0/YxNjKcJbu2ruZWaa7ddNmiJpqiat4mJiYmJZHXxJ0PRTNU6y05tHezOzM/NFSPMh5Omt88yPLs2wVeU+pcfhreKs8/E1RVzK6Yqp3jm9E7TDnTyYdfxHusmnweqqvQBt/i7yi8gynJsVgNFYuMzzq9RNujE26Zizht425/On3VUdyI3jfrnuTOXBThvmHEbVtizFq5GTYe5TczDFTE82mjfeaIn7urqiPDv1Q9NbcHdb6MwdeOzfJ6q8Bb6a8Vha6b1uiO/VzemmPDMRDcnJ849YTDVYHSmpsBgMuw1Uxaw2NwdqmxbiueqLtEdEbz9vG3T1x1yCraKaaKKaKIimmmNoiOqIYpxS1phNA6Kx+e4ymLldqIt4exM7dmvVe5o/fPgiZZYknlu59crzfTmn6K5i1asV465TE9FVVVU0UTPiiiv86QaSsW9T8WuIFNE3K8fneY3OmqudqLVEdM/i0Ux3I+TeVSaV5L2kcBgLcahxOOzXHTH85VRc7Baif6tNPtvnmfkdFyJtN2beS59qW7bicRevxgLNUx000UUxXXt4Jmun8xTgJn4h8lzK7uW3sTobGYnD5hbpmqnB4u5Fdq7t9rFW0TTPhmZjxdafeG+t884W6znEWab1EW7vYMwy+5vTF2mmdqqKo7lUdO09cT4N4n9GkUcsfTNnKOIeDzjC24t284w3PuxEbRN63MU1T8tM2/l3nugsnIc2wefZLgc1yy7F3BYyzTftV9+mqN43709+O5Lga51NgtHaUzLPszn/ACbB2pr5kTtNyqeimiPDVVMR8rUPI1zy5mPDLFZZfrmqrK8bXRbie5briK4j86bjH+W5n1yxkunMhtVzFGKvXMXeiJ64txFNET4N66p/swCec8zfUvFnX1Fd3n43Nswu9iw2Gonai1T0zFFMT0U00xvMz45nuypnRfJc03gsvtV6sxmLzPMKqYm5Rh7nYbFE96naOdPjmY370MR5E2m7OIzTP9R4i3FVzC0UYPDzMb82a96q5jvTtTTHiqlWwJz1xyW9P4vL7tzR+NxWX5hTTM27WJudlsXJ70ztzqfHvPiTTpnPtR8Kdd13bEXMHmWBuzZxeEuT7S7TE+2t1xHRNM9yfFMdyX6RJD5a+mbOEz7I9R4a3FNeOt14XEzEbb129poqnvzNNUx4qIBUWi9SYLV2lsuz3K6pnC421FyKZnpoq6qqJ8NNUTE+JhXKa7RuqPxLH/UW2ueRJnlzE6a1Dkd2uZpwWIt4m1E9yLtMxVEeDe3v/abG5TXaN1R+JY/6i2CVuSp28ci/2eJ8xcXRqDOsv09k2LzXOcVbwuAwtE13btc9ER3o78zPRER0zM7Qg/kx4zDZfxjynGY6/bw+Fw9jFXbt25VtTRTGHuTMzPe2fXj5xbxfEbPJwuBquWNNYS5PqWx1Tenq7LXHfnuR3InvzO4cPjVxRzPifqKim1Res5NYuc3A4GOmZmejn1xHXXP0b7R3ZmjOTfwWo0dhLWo9TWKa9R36N7NmqN4wVEx1f7SY657kdEd3fquTRwT+wVvD6s1bhv8A8LVxFeBwdyn/AMLTPVcrj+knuR9r4/c0gAAAADiZxmOGyjKcbmWOr7HhMHZrv3au9RTTNUz80PzfrqzHiPxJmemcwz3MNo7sW+yV/VpifmhWnLA1Z9hOHNrJcPc5uLzq92OYiemLFG1Vc/LPMp8VUtS8jXSv2U15jdQX7e+HyexzbczH+uu70x81EV/PALFynLsNlWUYPLcHbijCYSxRh7VHeoppimI+aH528VtO3tB8UM3y7CzVYpwuK9UYOunomm3VtXbmJ78RMR44l+jyV+WxpXenI9V4e31b5fiaojx12585G/iBQvDrUtrWGh8mz6zzd8Zh6a7lNPVTcj2tdPyVRVHyMjS/yKdWdmwGc6TxNzeuxV6vwsTP2lW1NyI8ETzJ/tSqAExctfSvZ8ryXVWHt714aucDiZiOnmVb1W5nwRVFcf24cXkS6m3t5/pe/X00zTmGHpme5O1Fz/6fzyoLiVpq3rDQmd5FcinnYzD1U2pq6qbse2t1fJXFMoQ4JahuaM4s5JjMVNVm1GJ9R4umro5tFftKud+LM87+yD9FGq+U1qX1tcIc37HXzMVmW2X2enr7Jvz/AO7ittRHvLV1L6r1Rk2nLFe9vAWJxN6In/WXJ2iJ8MU0xP8AbBiXJS0r64uK2Fxl63zsHk1ucbXMx0Tcj2tuPHzp539iV1YrEWsJhb2IxFcW7Nmibldc9VNMRvM/M0fyQNK/YThrXnF+3zcVnV+b0TMdPYaN6aI+fn1eKqG78dhbGPwWIwmLtxdw2It1WrtE9VVFUbTHyxMg/O/iprvN+J+tasRV2arDTd7BluBpneLdEztTER3a6ujee7PgiIiguH/JcyaxllnEa2xmKxeY10xVXhcLci3Ztb/azVtzqpjvxMR4J622Mt4Q6CyzMcLj8BprB2cXhbtN6zdpqrmaK6Ziaao3q7kxEsrzXPsoyj/S2a4DA93/ACnEUWvrTANH6t5L2lMdl131t4nG5XmEUzNqbl3s1mqe9VExztvDE9HelJ+FxOecPNbzXZqrwOd5RiZoqiJ6IqpnaaZ+6pmOjvTE+F+g88RtERO06x03E+VLHpIh5SGOy3M+MefY3JcZhcbgr8WKqb+Fu03Ldc9gtxVtVTMxPTE7+HcF46QzyzqXS2U51hqebax+Gt4iKN9+ZNVMTNPyTvHyMc469p/V3k+5+xwOThVNXBPS01TvPYLkfNdrc/jr2n9XeT7n7ARZyde3VpX4zV5ut+hr88uTr26tK/GavN1v0NBHfLc9+mnvJ9XnKmweRR2tM48r1+Zstfctz36ae8n1ecqbB5FHa0zjyvX5myDfuNxVnA4LEYvFVxbw9i3VduVz1U00xvM/ND87OJmts54o63nEVxert3L3qfLcBTO8WqaqtqaYju1VdG892fBERH6JZhg8PmOAxOCxtqLuFxNqqzdtz1V0VRMVR0d+JlheV8ItB5VmWFzDL9NYOxjMLcpvWbtNVczRXTO8TG9XckGqdBclzJMNltm/rTGYrG5jXTFVeHwtzsdm1P3PO251Ux394jwOdq/ku6Wx2W3Z0xicblmY00zNrst3s1mqe9VExzo8cT0d6W8c1z/J8onbNs2y/Az1/wCU4mi19aYdPPEbRETtOsdNxPlSx6QPz4y3HZ5w81vF7D1V4LOspxNVuunfo51M7VUVd+memJ7kxL9HdLZzZ1FprK85wsc2zj8NbxNNMzvNPOpiebPhjfb5EDconG5dmPGTUWLybF4XGYG9VYqov4W7Tct1z2C3zpiqmZifbc7fw7rJ5PVU1cF9KTVO8+pZj5q6gdTyqu0dn/4+G/6i2hXIrWZYvMreAyWL9eNx3+S02rEzFV3nzEczxT3e5311cqrtHZ/+Phv+otpo5Jlq3d405bNyimubeHxFdE1RvzauxzG8eHaZBuDQfJbyTDZdava0xuKxuY10xNeHwtzsdm3P3PO251Ux394jwOdq/ku6Wx2XXZ0xisZleYRTM2+y3ezWap71UT7aPHE9HelQYD80bVzUHDXXUzRVXgM9ynEc2qIneN47k/dUVRPimJ8L9DOHuqcNrTRmVZ/g45lGMtc6u3vv2O5E82uj5KomEv8ALZyG1hNVZDnlmiKasww1di9MR7qq1NO0z4ebciPFTDNORNm1eJ0bn+VV1TVTgsbReo3+1i7Rtt4t7cz8sg2fx+7TWrPiU/thG3Js7d2lv9td8zcWTx+7TWrPiU/thG3Js7d2lv8AbXfM3AfoQjXlte//ACLyZHna1lI15bXv/wAi8mR52sGzORX2q8z8s3fM2G/mgeRX2q8z8s3fM2G/gflvk3+l8D/t6PrQ/TLVmRYXU+m8xyTH3L1vC46zVYuV2ZiK4pn7mZiY38cS/M3Jv9L4H/b0fWh+pAJi17ybNH6e0Rn2cYLMs/rxWAwN7E2qbt+zNE1UUTVEVRFqJ23juTCbuGuQ4XVGvcjyTMLl63hMdiqbNyuxMRXFM/czMTG/jiV/8Yu1PrHyTivNVIW4EduHSXx+2CqdPcmrR2Q5/lmb4PMtQV4nL8Vaxdqm7fszRVXbriqIqiLUTtvEb7TDncqnS3rj4T43E2bfOxmUVxjre0dPMjouR4uZM1f2YbhfLF4azjMJew2Jt03LF6iq3coq6qqZjaYn5JBA/Ji1P62uLuVRdr5mFzOJy+709Ht9uZ/eRR88r9fmbrPJcVovXWZ5Tz66MRlmLqptXOqZiJ3t1x445tXyv0U0FqC3qrRmTZ5Z5u2OwtF2qI6qa9tq6fkqiqPkB13F3UnrS4bagzimvmX7GFqosT/+Nr9pR/zVRPyIL4Q6YnWPEjIsmqomvD3sRFeI/wBjR7ev56aZjxzCi+WxqT1PkORabs1+3xd6rGX4ienmURzaYnwTVVM/2HU8ibS/Ov57qm/b6KIjL8NVMd2dq7k/N2OPlkFXREREREbRHVEAAAAAAAAAAAAAAAAAAAAAAAAAAAAAAAAAAAAAAAAAAAAAAAAAAAAAAAAAAAAAAAAAAAAAAAAAAAAAAAAAAAAAAAAAAAAAAAAAAAAAAAAAAAAAAAAAAAAAAAAAAAAAAAAAAAAAAAAAAAAAAAAAAAAAAAAAAAAAAAAAAAAAAAAAAAAAAAAAAAAAAAAAAAAAAAAAAAAAAAAAAAAAAAAAAAAAAAAAAAAAAAAAAAAAAAAAAAAAAAAAAAAAAAAAAAAAAAAAAAAAA0fyw8bXhOD82aZ2jGZhYsVeGIiq5+23DRfI8wNGL4wReriJnB5ffv0z3pmaLf7Lkty8tXtWZX5ZteYvtVcirtp5r5Gu+fsAtQAB1ec6cyTO7lu5nWT5bmFy3E00VYvC0XpoieuImqJ2doA67JsjynJKLtGS5XgMuouzE3KcJh6LMVzHVM82I3Y5xh1rToHQGZZ5FFNzFURFnC26uqu9X0U7+COmqfBTLNHTaq0xk2rMtowGosBax+DouxeptXJmIiuImInomO5VPzg/PjSmQ6h4s8QPUsYmrE5njaqr+KxeImZi3RHuq6vBHRERHgiNlVZFyYdD4LBUUZpczLM8Vt7e7Vf7FTv/AFaaeqPBMz42zNJ8PdKaRx13G6cyXDYDFXbfYa7luapmaN4nbpme7EfM52Y6w01llybeY6iybCXI6Jpv421bmPkmoE0cZuTfgsm07jM90TiMXX6jtzev4DEVRcmq3HTVNuqIid4jp5s779O079E615NuusXo/iPl+Gm9V9ic2vUYPFWZn2u9U82i54JpqmOnvTMd1aF/iFoW/ZuWrusNNVW7lM01ROaWOmJjaY90/OnTlU06hyuqmdqoxVqYn+3AP0p1npzCat0xmGRZlcv2sJjbcW7leHqim5EbxPRMxMdzvSnXiTyctI6Y0Hnud4DMc+uYrA4Wu/bovX7M0TVH3URaidvFMKkYLx17T+rvJ9z9gIR4U6cwmruIWS5DmVzEWsHjb027leHqim5ERRVPRMxMdzvSr3S/Jv0hpvUWW51gcxz+5isBfoxFqm9fszRNVM7xFURaidvFMJd5Ovbq0r8Zq83W/Q0BC/KV4rYnWepMRkmVYmqnTeX3Zt000VdGKu0ztNyrvxv0Ux3unu9FZ8ac+uaa4V6lzTD1zbv28JVbtVxO0013Ji3TVHhia4n5ENcEMjwuoeKmnsBmM24wPqjs9/ssxFFVFumbnNnfuTzYp+UG4+D3Jrt5vk+GznXWIxWGpxFMXLOXYeYoriiemJuVTE7bx9rERMdG877xGfai5L+i8dgK6MmvZjleMiP5u72bs1G/9amrpmPFMN2/ZXLvv/Cf76n+J9lcu+/8J/vqf4g/OnMMLqThJxDm12WcJnOWXYqou25maLtM9MTH3VFUdye5MxPTuv8A4daqw2tdF5Vn+DiKKcZa3rt779juRPNro+SqJjwxtKZuWxh8DdzfS2aYO7Yu371i/h7tVuqKp5tFVFVG+3+0rZdyJc1rxGjM/wArrqmqnB42m9Rv3IuUbbeLe3M/LINs8Ydb2uH+gsfndVNFeLjaxhLVXVcvVb82J8EbTVPgplBGR5VqDiXrmjC2a68dnWZXZru371XRHdqrrnuUxH7IiI6ob95cGb1zitL5NRVMW6aL2MuU9+ZmKKZ+Tav53L5EWQWoweo9RXKIm9VcowFqvbpppiOfXHy72/zQZTpnkv6NwGAopz2/j81xsx/OXIu9htxP9WmnpiPHMsb4k8l7AfYy9jNB4vE0Y21TNUYDF1xXRe2+1or2iaZ73O3ie/HWp8B+W2aXcbdx1z7KV36sZb2s19nmefTzIiiKZ36Y5sUxTt3Nn6LcFu1JpDyXh/qQh3j3TTRxj1ZFNMUx6uqnaI26ZiJlcXBbtSaQ8l4f6kA+/FLWmE0DorH57jKYuV2oi3h7Ezt2a9V7mj98+CJlBFi3qfi1xApom5Xj87zG501VztRaojpn8WimO5Hyby3by3c+uV5vpzT9FcxatWK8dcpieiqqqqaKJnxRRX+dLuuRNpuzbyXPtS3bcTiL1+MBZqmOmmiimK69vBM10/mA73SvJe0jgMBbjUOJx2a46Y/nKqLnYLUT/Vpp9t88z8jpuIfJcyu7lt7E6GxmJw+YW6ZqpweLuRXau7faxVtE0z4ZmY8XWpgB+cvDfW+ecLdZziLNN6iLd3sGYZfc3pi7TTO1VFUdyqOnaeuJ8G8T+hmQ5tg8+yXA5rll2LuCxlmm/ar79NUbxv3p78dyUbcsfTNnKOIeDzjC24t284w3PuxEbRN63MU1T8tM2/l3nutucjXPLmY8MsVll+uaqsrxtdFuJ7luuIriPzpuA7Hle9prE/HbH7ZRVpvBZrm2aW8nyKi9dxeZbYbsFqduyxzoq5tXc5sTTTVO/RHN37i1eV72msT8dsftlojkcWrdzi7XVcopqqt5beromY3mmedRG8d6dpmPlkGxNK8lDLowFuvVefYyvGVRE12suiiii3PeiqumqavHtHibb0DwoyPRels609gr+NxmXZrNfZ4xdVFVW1VvmTETTTEbbeBsIB+Y2eZfjtH6wxmArrqt4/KsZVRTcjo9tbr9rVHzRMP0g0XntnU+k8ozvD7Rbx2Gov8ANj7WqY9tT8k7x8iR+WVpb7F68wWoLFvbD5vY5tyYj/XWtqZ+eibfzS2byMtT/ZLQePyC9XveynEc+3Ez/qbu9UbeKuLnzwChH5zcctSeuripqHMaK+fh4xE4axMT0djt+0pmPBPN539pdfFzUnrS4b6gzmmvmX7GFqpsT/8Aja/aW/8AmqhCvA7S/rv4o5Fltyjn4Wm9GJxO8bx2K37eqJ8e0U/2gW9wQ0v60OF+RZZct8zFTYjEYmJjp7Lc9vVE+LeKf7LOgAAB+bfGLtsax8rYrztS9eDvan0d5JwvmqUFcYu2xrHytivO1L14O9qfR3knC+apBl4AJt5bmV0XdIadzXmx2XD46rDb+C5bmr9tqGK8iHM67epNS5Vzp7HfwlvE7dyJt183f+8+hsHlobexRgN+v7L2dv8AdXmp+RTv7KObfc/Ya7v/AL+wC035ja39+mf+UMR5yp+nL8xtb+/TP/KGI85UD9K8g/0Fl3xa39WGt+UprvFaF4dXLuVXJtZrmN2MHh7sddreJmu5HhiI2jvTVE9xsjIP9BZd8Wt/Vho/llZBi804d4DM8HbquU5Xi+ffppjfm266ebNXyVc35wTZwa4cY7ijqy7g/Vc4bCWKfVGNxdUc+qImeiIju1VTv196Z7m01LheTPw9s4SLV2zmeIubbTeuYuYqme/tTEU/Qnjk18Tcv4c6lx8Z5bufYvM7dFu7etU86qzVRMzTVzeuafbVb7dPV19S1dM6y05qi1Tc0/neAx+8b8yzeibkeOj3UfLEAj/j1wIr0Bl/2d0/ir+NyKK4ovUX4jsuGmqdqZmYiIqpmZiN9omJmOvfdkHI84gYzD6gr0XmF+q7gMVbrvYGmud+w3aYmqqmnvU1UxVO3fp8Mqs1HkmX6kyTF5RnNj1Rl+Lo5l61zpp50bxPXExMdMR1MM0vwX0JpfPcJnOSZPXh8xwszVauzi71fNmaZpnoqrmJ6JnrgHx4pcGtPcSc4wmZZ5jM2w9/DWPU9FODu26KZp501bzzqKp33qnupT5RfDTJ+GudZRg8ixOYYi1jMPXduTjLlFcxMVbdHNop6F7pA5b3vq018SufXB1PJ34M6e4k6WzLMs8xmbYe/hsZOHopwd23RTNPMpq3nnW6p33qnuqc4V8Msm4aYPMMNkWJzHEUY25TcuTjLlFcxNMTEbc2inv+FrDkTdr7PPKk+atqIBOHLc95envKFXm6kuaIyDO9XZxa03p+mu5cxtymuu3NU0245kVfzlfeimKqunw7R0zsqPlue8vT3lCrzdTE+Q/atzqPVF2aKZu0YSzTTXt0xE11TMRPenmx80AyjIeShkVvB0fZ/UGZ4jFzG9XqKm3Zoie9HOprmfH0eKG6uG2isDoDS9vIsqxGJxGFt3a7tNeJmma96p3mJmmIj6GUgIL5WHbtzj/Y4bzNKoeS92itMeLE/wDU3UvcrDt25x/scN5mlUPJe7RWmPFif+pug53KH7S2q/isecpfn3lVWNpx9qjK6r8Yy9vYtxY359fZImiaI26Z50VTTt3d9n6CcoftLar+Kx5ylH3JptW73HDS9N6imumLl6uIqjeOdTYuTE+OJiJ+QG6+HPJcy2jLLOL13jMTex9ymKqsFhLkUW7O/wBrVXtM1T4to8fW7/U/Jf0dj8BcpyG/j8qxsR/N1zd7Nbmf61NXTMeKYb8AfmlnGXZ/w11zXhrtyvA53ld6KqL1qro79NdM92mqJ7vXE7THXC/eEus7OvdB5bntumm3fu0zbxNqnqt3qeiuPF3Y8Ew0Fy3chtU3NN6gtURF2uLmCvVbe6iNq6P23HK5D+bV1YPVOT11T2O3cs4u3T4aoqprn/koBtTlNdo3VH4lj/qLaVuSp28ci/2eJ8xcVTymu0bqj8Sx/wBRbStyVO3jkX+zxPmLgL4AB+fnKc7eep/xsP8A9PaV5yfKIucEtL0TvtVhKonb8epIfKc7eep/xsP/ANPaV9yeO0tpT4rPnKgYL/JU0P8ACupP+Isf4KMqbNM46LO88ybnM37u2+z9TH5b0f6Xp/2//qBZP8lTQ/wrqT/iLH+C33h7VNjD2rNEzNNumKImevaI2fQB+ffKa7eOqPx7H/T21g8nrtL6U+Kz9epH3Ka7eOqPx7H/AE9tYPJ67S+lPis/XqBmOps7wWm9P4/Oc0udjwWCs1Xrk92YiOqO/MztER35h+emuNV6g4ra4ovXqLt/E4m7FjAYC3O9NmmqdqaKY7/VvPdnplS/LSz65gNBZVk9muafsnjJquRE+6t2o3mPzqqJ+RrnkXabs5jrbNs8xFuK/sVhqaLO8e5u3ZmOdHhimiuP7QM70FyW8kw2XWr2tMbicdmNdMTXh8Lc7HZtT9zvtzqp8O8R4HN1hyXNL47AXJ0vi8ZlePiN7cXrnZrNU96qJjnR44no70qEAfm3hcTqbhPr6vsdVeX53lt3mXKN96LlPRPNnuVUVRtPhiYmO4v7hvq/B660bl+fYCOZTiKNrtnfebN2OiuifFPVPdjae6n7ltaZsxYyDU9m3FN6blWX4iqI93G0129/Ftc+fwPTkQ55cmrUuQXK5m1EW8dap709NFc/L/N/MDeHHXtP6u8n3P2Pz0yPMcwyvM7WJya/esY/m12rddn3cdkomiqKe7vMVTHR09PQ/Qvjr2n9XeT7n7EUcnyzav8AGbSlF+3TcojF8/m1RvG9NFVUT8kxE/IDdXC/kwYe/llnMNf4rE04q9TFcZdha4o7FE9y5XtMzV34p2278su1HyYNF47L7lGS3cwyvG82ex3ezdmo53c51NXTMeKYb5AfmTmeDzfQus72GruVYTOcoxW0XLc+5roneKqZ7sT0THfiX6M6Ez+nVOjMlzyimKJx2Ft3qqI6qa5j21PyVbx8iJuVbaot8bs6qoiIm5aw9dXhnsNEfuhUnJhuTc4F6Yqq64pxFPyRibsR+wG0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5rcWO2nrLy1jfP1v0pfmtxY7aesvLWN8/WC/wDhP2rNG+RcF5ihlTFeE/as0b5FwXmKGVA9btui7brt3aKa7dcTTVTVG8VRPXEw/ObjdpnD6R4pZ/k+Bo5mDt3ou2KI6qKLlFNyKY8Ec7b5H6NzO0bz0Q/Ozj5qLDao4t6gzLL7lNzB9lpsWq6Z3iuLdFNvnRPdiZpmY8EgtTgLqC/qbhJpzMcZXNzFdgnD3a6p3mqq1XVb50+GYpiflTHyzYrjizhJq6pyqzNPi7Jd/fuo/k2ZXdyngrpqziKZpu3rVeKmJ+5uXKq6f+Wqlp/luaeuTd07qS1RM2ubXl9+rb3M7zXb+fe58wM/5H3M9h23zPder7/O8ftf3bN2pX5FGrLFFnOtJ4m5TRfruer8LTM+79rFNyI8Mc2idvDM9xVACVeXNXRvoujo7JHqyfFH8x/7+RVSGOVrquxqLidOAwVym5hsms+pJqpneJvbzVc+aZinx0yDY/Icir7F6umfcTew0R4+bc3/AHMe5b0V+u3TdU+4nA1xHj7J0/ubR5IWnbmTcK/V+Iomm7m2KrxNO/X2KIiin5+bVPiqhj3LX09cxmlsjz+xRNUZdiK8PemI6qLsRtVPgiqiI8dYOTyJuZ7Huebf5z7KTv4uxW9v3qIR5yLtWWMu1Jm2msZcpo+ydFN/C86eu7b351MeGaZ3/sLDAThy3K6I0Xp6iduyTmFUx4otzv8AthR6M+WZquxm2sss0/g7lNyjKLNVV+aZ6r13mzNM+Kmmn86YB2XIfir1wapmPcRhbMT4+fVt+9uvlNdo3VH4lj/qLbBORZp25gNF5xnt6iafspiabVrf7a3ZiY50f2q64/ss75TXaN1R+JY/6i2D8/Kaqqd+bMxvG07T1wyPVOh9Q6WyrKMxz3LruEwuaW5u4eqvr6J9zVH2tW21W09yY8O2V8mnLMFm/GfIMNmeGt4nDx2a92O5G9M1UWq6qZmO7tVET8i4eIWkMt1zpXGZHm9H8zfje3diN6rNyPc3KfDE/PG8dUg1JyWuK/rqyenS+fYjfPMBb/mLtc9OKsR4e7XT1T3Zjaenplv5+a+c5bn/AAv19VYuV14POMrvxcs3qPc1x10109+mqO53pmJ7sLx4P8QcFxG0fYzXDcy1jbe1rG4aJ6bN3bp/sz1xPe8MSDNwAAYvxP1RRo3QOdZ7XNMXMLh57DE/bXava24/Omn5NwRfyodWeujivj7Vi5zsFlMeoLO09E1UzM3J/PmqN+9TDlcIeONzhrpi5lGC05h8ZXdxFWIu4ivEzRVXVMRERtFM7REUx3e/32DcM9OXdccRcnye7NdyMbioqxNe887scb13Kt+/zYq+VaX8nzhh+DP/AM/iv8QGnv5WuY/gnhP+Nq9BjXEXlD3tc6OzDT+P0vhrNrFU0829Ti6qqrVdNUVU1RHN78fNuob+T5ww/Bn/AOfxX+IfyfOGH4M//P4r/EBGnB3Vc6L4j5JnNVc04W3ei1iu9Nmv2tfj2ied44h+kFMxVTE0zExPTEx3X56coHRFjQfEjGZdltmqzlN+3RisFTNVVXNt1RtNO8zMztVTVHTMztsrzk4as9dvCjKrt65z8bl8eoMTvPTzrcRzZnx0TRO/fmQbPQLyn9K+tjizmNyzb5mDzWIzCztHRvXM9kj8+Kp270wvpoDlj6V+y3D/AAmfWLe+Jya//OTEdPYbm1NXzVRbnwRuDZXB3VNOq+GGRZzeuxN6rDRbxVVU9V237SuZ7280zPilDGp8XiuJvF7F3cHM1Xc5zKLOG3j3Nuaoot7+CKIp38TL+F3Ev1tcGtd5BVe5uLv001YCnfp3vbWru3e2p2qjw7u55G+lfstxAxefX7e+Gyex/NzMdHZru9NPzUxcnx7AsjJctw+TZPgcswNHMwuDsUYe1T3qaKYpj6Icq5XRat1XLlVNFFETVVVVO0REdczL2YDx7xt/L+Duq7+Fmabs4ObW8dcRXMUVfRVIJn40coHO9R5piMq0Xi72W5HRXNum/Ymab+L7nO53XTTPciNp26+vaOPpDk3a11Nh6MxzvEYbJ6L/ALfbGVVXMRVv3Zojq8VVUT4GIcnXCYPG8adLWcwpoqsRfruRFfVNdFquqj/nppfoaCU7fJHrmn+c1rTTV3qcr3/+tDQnFXR3rC1zmGnfV3q/1JTan1R2HsXO59umv3POq22523X3H6Tvz95TeOw2P42aiu4O9Ret0TZs1VUTvEV0WaKao8cVRMT4YBXHJu7SWlv9jc89W7Djr2n9XeT7n7HX8m7tJaW/2Nzz1bsOOvaf1d5PufsBFnJ17dWlfjNXm636Gvzy5Ovbq0r8Zq83W/Q0Ed8tz36ae8n1ecqbB5FHa0zjyvX5my19y3Pfpp7yfV5ypsHkUdrTOPK9fmbIKAvXbdizXdvV027Vumaq66p2imI6ZmZ7yKeMnH/PdT5rfyvRuKv5ZkdNc2qLuHmaMRi+nbnTVHTTTPcpjaduvvRS3KFxt/L+DGqr2GmablWFizMx9zcrpoq/5apR1ybMJhMbxs0xazCmiq1TduXaaa+qblFquqj5qopmPDAMr0jya9aajw9GYZ3icNk9N/2/Nxc1XMRO/TvVRHV4pqie/DMaOSPVNPt9a0xPejK9/wD6yrAH5rcUtI+sTXeZ6b9Xer/UXYv8o7F2Ln8+1Rc9zzqttuft1z1Lk5PHaW0p8VnzlSPeUpjsNmHG7U9/BXqL1mLlm1NdE7xz6LFuiuPkqpqj5FhcnjtLaU+Kz5yoHVcqrtHZ/wDj4b/qLaa+SP26MD8VxH1FKcqrtHZ/+Phv+otpi5K2PwuA4z5TOMvU2Yv2r1i3NU7RVcqonm0+OZ6I8O0AvcAEw8uKqj7EaSpn3c38RMeLm29/3OFyGYq5+tJ+12wXz/z7G+WdqSzmeu8syTDXIrjKMNM3dp9zduzEzT+bTbn5WyuRbklzBaAzXNrtE0/ZLG823M/bW7VO2/51VcfIDY3H7tNas+JT+2Ebcmzt3aW/213zNxZPH7tNas+JT+2Ebcmzt3aW/wBtd8zcB+hCNeW17/8AIvJkedrWUjXlte//ACLyZHnawbM5FfarzPyzd8zYb+aB5FfarzPyzd8zYb+B+W+Tf6XwP+3o+tD9SH5b5N/pfA/7ej60P1IBiHGLtT6x8k4rzVSFuBHbh0l8ftrp4xdqfWPknFeaqQtwI7cOkvj9sH6MAAj3lp6W9RaoynU2Ht7WswszhsRMR/rbfuZnwzRMR/YZvyLtT+r9G5pp2/XveyzEdmsxM/6q7vO0eKumqf7UNhcojS3rs4T5zhrVvn4zB0er8N0bzz7e8zEeGaOfT8qNeCGvZ4eaxu5rXE14e7gr9i5bjp508yarcbf7SmiN+9Mg7HlL6k9cnF/OardfPw2XzGX2enqi3vFf95NayuCml/WfwxyLKrlHMxUWIv4mJjp7Lc9vVE+Lfm+KmETcEtO3Nb8W8nwuLib9qcRONxlVXTzqKJ59XO/GmIp/tP0RAAAAAAAAAAAAAAAAAAAAAAAAAAAAAAAAAAAAAAAAAAAAAAAAAAAAAAAAAAAAAAAAAAAAAAAAAAAAAAAAAAAAAAAAAAAAAAAAAAAAAAAAAAAAAAAAAAAAAAAAAAAAAAAAAAAAAAAAAAAAAAAAAAAAAAAAAAAAAAAAAAAAAAAAAAAAAAAAAAAAAAAAAAAAAAAAAAAAAAAAAAAAAAAAAAAAAAAAAAAAAAAAAAAAAAAAAAAAAAAAAAAAAAAAAAAAAAAAAAAAAABpDlhYGrF8H6r1Mbxg8wsX6vBExVb/AG3IaK5HuPowfGGmxXMRONy+/YpjvzE03P2W5WFxE05Rq7Q+dZFXNMVY3DVW7dVXVTcjpoqnxVRTPyPzw0nm+O0LrzAZlVZrt43KcZvesVdE+1nm3Lc97eOdT8oP0xHAyDN8Fn+S4LNcqv038Di7UXbVynuxPf70x1THcmJhzwHUZ3qbIchu2reeZ3leW3LsTVbpxmLt2ZriOuYiqY3h26DOVRquzqbitibODuxcwmU2qcBTVTO8VV0zNVyfkqqmn+yC4ckz/J8+t3bmRZtl+ZUWpim5Vg8TReiiZ6omaZnZwde6sy7ROlcdnub1T6nw1PRbp91drnopop8Mz83TPVDWfJG05cyThTRjcTRNF7N8TXi4iY2nscRFFHz82ao8FTE+XBjb9vT2l8DRMxh7+KvXq47k1UUUxT9FyoGmdUcRNfcXtR05Xga8V2LE1zTYynAVTTbin+vPRzto6Zqr6I6Z6IZxkHJS1FisPRczvPcuy6uqN5tWbdWIqp8E+5jfxTMeF2fIdwmErzHVuLrponHWrWGtW5nrpt1TcmvbxzRRv4oVmCVY5I07dOtunyV//eTLp7/T+WfGrX14fp5mWOw2WZficdj71FjCYa3Vdu3a52iiimN5mfkh+Yenv9P5Z8atfXgH6iMF469p/V3k+5+xnTBeOnaf1d5PufsBFnJ17dWlfjNXm636Gvzy5O3bq0r8Zq83W/Q0GouVbzvYQzvm9XZcNzvF2ej9+yItI6XzjV+dUZTp3CerMwroqrptdlot700xvM71zEfS/QXjTkFzU/CzUmVYeibmIu4WblqiOuq5bmLlNMeGZoiPlQzwT1Ra0dxPyLOMXVzcHRemziKu5TbuUzRVVPi53O+QHefyfOJ/4M//AD+F/wAQ/k+cT/wZ/wDn8L/iL9t10XbdNy3VTXRXEVU1UzvExPVMS9gQB/J84n/gz/8AP4X/ABFAclLh/qjQkaojVeWeoIxvqX1P/lFq7z+Z2bne4qq2251PXt1t7ZlmGDyzCVYrMsVYwmGpmmmq9fuRRREzMRETM9HTMxHyuTE7xvHUCM+WzTVHEPJKp9xOVxEeOL1zf9sNoci2aZ4VZjFPXGcXed4+w2f3bMa5b2RXLmA01n1qiZt2bl3BXqu9zoiuj6tfzuDyJtTWbV/PtM4i5FN29zcdhqZn3cxHNuRHh25k+KJ7wKvAB+dfH7ty6s+O1fshcPBbtSaQ8l4f6kIX444uxjeLuq7+Eu0XrNWOriK6J3iZjaJ2nxxK6OC3ak0h5Lw/1IBK/LNiuOLOEmrqnKrM0+Lsl39+7d3I+5nsO2+Z7r1ff53j9r+7ZgHLc09cm7p3UlqiZtc2vL79W3uZ3mu38+9z5n05FGrLFFnOtJ4m5TRfruer8LTM+79rFNyI8Mc2idvDM9wFUAAlXlzV0b6Lo6OyR6snxR/Mf+/kcrkORV9i9XTPuJvYaI8fNub/ALmuOVrquxqLidOAwVym5hsms+pJqpneJvbzVc+aZinx0y3vyQtO3Mm4V+r8RRNN3NsVXiad+vsURFFPz82qfFVAPtyve01ifjtj9stF8jTtt4jyXe+vbb05XvaaxPx2x+2Wi+Rp228R5LvfXtgt4AGp+U9pb1z8Jcyrs2+fjMrmMws7R07URPZI/MmufHEJi5LGp/W7xbwFi7XzcLm1FWAubz0c6rabfy8+mmP7Uryv2rd+zcs3qKa7VymaK6ao3iqJjaYl+bOuslxWg+I2Z5bZrrt3ssxvOw1zu82Jiu1X4+bNMgpLlsak9T5BkWnLNe1eLvVYy/ET08y3HNpifBNVUz/YcTkTaX7Hgs91Tft+2u1Rl+GqmPtY2ruT4pmbcf2ZaN42a4niHrqc2sU1Rh4wtjD2LUxO9G1ETXT/ALyqtc/CfTEaP4d5Fkk0xTfw+Hiq/t3b1Xtrn/NVPyRAMtAAAB+bfGLtsax8rYrztS9eDvan0d5JwvmqUFcYu2xrHytivO1L14O9qfR3knC+apBl4OHnGZ4LJcsxOY5rirWEwOGom5dvXatqaYj/AN9XdBOnLdze3b01pvJoqibt/F14uae9FujmRM/72fmljnIgyuu5qDU2bTTPY7OFt4WKu5M11zVMf3cfO1Hxr15c4i69xWa26a6MBbiMNgbVXXTapmdpmO/VMzVPj27ix+Tpoe5obhrg8NjrXY80x1U43F0z10VVREU0T+LTFMTHf5wNnvzG1v79M/8AKGI85U/Tl+Y2t/fpn/lDEecqB+leQf6Cy74tb+rDlYixaxOHu2MTaou2LtM0V266YqprpmNpiYnriY7ji5B/oLLvi1v6sNVcZeN1vhlqTCZVf0/ezCnEYWnE036cTFuOmuqmadppnpjm79fdgGG8ReS5l+ZYm9jdE5hTllyuZqnA4qJrsb/1a43qpjwTFXyNH6h4G8RNPV1XKsgv4u3RO9N7L64v77d2KaZ5/wDywsvg7xFw3EvTF/N8NgpwNVnE1YavD1XYuTExTTVE77R0TFXe7jOgfnrpXi9xA0RjPU9GbYy7bszza8BmkVXaY/q7Ve2o/szCuuCfGDK+JmCu2YteoM8w1EV38HNXOiqnq7Jbnu07zG/diZjfuTPy5Rmisn1Lw3zvMMbhrNOZ5ZhLmLw2MimIuU9jpmqaOd3aaoiY2no6d+uEi8nrH4jLuMul7mFqqibuK9T1xH21FcTTVE/JO/yA/Q9IHLe99WmviVz66v0gct731aa+JXPrgzfkTdr7PPKk+atqITtyJu19nnlSfNW1EgnDlue8vT3lCrzdTFuQ9/p3Vfxax9atlPLc95envKFXm6mLch7/AE7qv4tY+tWCuAAQXysO3bnH+xw3maVQ8l7tFaY8WJ/6m6l7lYdu3OP9jhvM0qh5L3aK0x4sT/1N0HO5Q/aW1X8VjzlKQeTH289MfjYj/p7qvuUP2ltV/FY85Sjjk6Y/C5bxp0viMdeps2OzXLXPqnaOdXaropj5aqqY+UH6GAAnfls1Uex9kdM+7nNImPF2K5v+5g/Ihir12akmPc+obe/j7J0fvfblsaks4nOsh05h7kVV4K3Xi8TETvzarm0URPenamqfFVDIORFklyxkepM8uUTFGKv2sJamf/xcTVVt4N7lPzA2Xymu0bqj8Sx/1FtK3JU7eORf7PE+YuKv5R+HqxPBPVNFETMxYt3OjvU3aKp+iJSPyYcXbwfG/TlV6qKaLk37MTP3VViuKY+WZiPlB+gIAPz85Tnbz1P+Nh/+ntK+5PHaW0p8VnzlSPOUnibOK43apuYa5Tdoi7atzVTO8RVTZt01R44qiYnwwsPk8dpbSnxWfOVA2K/Lej/S9P8At/8A1P1IflvT0ZvG/wDT/wDqB+pAAPz75TXbx1R+PY/6e2sHk9dpfSnxWfr1I+5TXbx1R+PY/wCntrB5PXaX0p8Vn69QNL8uaK+yaLq+02xkR4/5hzuQ7zPsPqzb/Odnw+/i5te372Q8snT1zNOG+EzbD0TXXlOLiu5tHVauRzKp/O7G1HyO9WWMj1/i8mxtym3ZzqzTbtVVTtE37czNFPyxVXEeHaO6C2AAaF5Z9dFPCjA01bc6rNrMU+PsV2f2btVciiKvZKziY9xGUVxPj7Na2/e7jlq6rsYrM8m0thblNdeDirGYuInfm11REW6Z8PN50+KqHcciTTtyzl2odRXqJijEV0YKxM92KN6q58W9VEfJINy8de0/q7yfc/Yizk69urSvxmrzda0+Ovaf1d5PufsRZyde3VpX4zV5usH6GgAgzlY9uzNv9hh/NUqe5LnaJ0z+Vf8AVXUw8rHt2Zt/sMP5qlT3Jc7ROmfyr/qroNq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zW4sdtPWXlrG+frfpS1rm3A3h1m+a43Msw092bG4y9XiL9z1biaefcrqmqqdouREbzM9ERsCf9Lcp7HZBpjKMmo0xhb9GXYOzhIuzi6qZri3RFHOmOb0b7b7OznlaZjtO2k8JE+HGVeg3F/J84Yfgz/8/iv8R5jk+8MY/wD3Z/8An8V/iAmHiHyhNYawy69ltqcNk+XXqZou28FFXZLlM9dNVyZmdvxdt+qdzgZwWzXXea4bMM2w17B6Xt1RXcv3ImicVEfaWu7O/VNXVHT3ehXORcJNBZFepvZdpbLYu0zvTXfom/VTPfibk1bT4WcxERERERER0REA9LFm3h7FuzYopt2rdMUUUUxtFNMRtERHedHrvS2A1ppTMMhzWmfU+Lo2iumPbWq46aa6fDExE/R3XfgPzi1VpvVHCTW1qL03sHjsLc7Lg8dZ9xepj7aieqYmOiaZ7+0w3ppXlX00YG3a1Tp65cxdEbVYjAXYim54eZV7n86fkUvqHIcq1HlteAz3L8Nj8HX0zav24qiJ78d6fDHS1DmvJj0Bjr9VzDfZfL6ZnfseGxUTTH+8prn6Qau4hcqPMc1y29gdH5XVlU3aZpqxt+5Fd6mJ+4piNqZ8O8+DaelrvgtwqzbiVqCi7eovWchtXOdjcdVv7bp3miiZ91XP0b7z3ImodP8AJw4e5RiKb17BY3NKqZ3iMdiOdTv4aaIpifFMTDbuBweGwGEtYXA4ezhsLap5tuzZoiiiiO9ER0RAGAweHy/A4fB4K1RZwuHt02rVqiNooopjaIjwREOJqXJMDqTIMfk+bWuy4HG2ptXae7tPdie5MTtMT3JiHZAPzq4kaD1Dwp1bRF2q9Raou9ly/M7O9NNzad6ZiY9zXHRvT1x4Y2mdx6L5Vd/DZfaw+r8jqxeIopiJxeCuRRNzw1W56InvzExHghUucZVl+dZfdwOb4LD43B3Y2rs4i3FdM/JPd8LUOdcmjh9mN+q7h7WZ5bzp35mExW9PyRcpr2BrXW/KqxOLy+7htH5LVgb9ymafVmMuRXVb8NNuI238MzMeCWoeGHD3P+KeqaotzfnC1XeyZhmd7eqKN53qmap91cnfojrnfedo3lVWScmrh9ll+m7iLGZZnzZ3ijGYr2vyxbijf5W3spyzA5PgLWByrB4fB4O1G1FmxbiiinxRAPlp7J8Fp/I8DlOV2os4LB2qbNqjvUxHXPfmeuZ7szLAOU12jdUfiWP+ottnur1PkGW6oyPFZPnuG9VZbiopi9Z7JVRzubVFUe2pmJjppieiQQ3yVO3jkX+zxPmLi+GA6U4P6G0nnljONP5H6kzGxFUW73qu/c5sVUzTPta65ieiZjqZ8DUXKK4WW+IWmfVeW2qY1Hl1E1YWrq7PR1zZmfD1079U96JlIvCLX2YcMta0Y6mi7OEqq7BmGDnom5b36Y2nqrpnpjw9HVMv0Xa81FwW4f6iznFZtm+nqL2PxVXPvXKMVftRXVt182iuKd57s7dM9M9IM2yTNcFnmUYTM8rxFGIwOKtxds3aOqqmf2T347kua6PR2lMm0blH2L05ha8JgOyTcizViLl6Kap69ufVVMRPXtHRvvPdd4Aljlr6s5trJdJ4a501TOYYqInuRvRbif8AnnbwUqnYDqvhBofVmeX831BktWMzG9FNNd2cZiKN4piKYiKaa4pjojuQDRfIn0r2TG55qrEW/a2aYwGGqmPtp2ruT44jmR/alWTptI6XyfSGS28p05gqcFl9FdVcWorqr9tVO8zNVUzM/LLuQAATxyzdK/ZLRWX6iw9ve/lN/sd6Yj/U3do3nxVxR+dLW3I21Z9itc43TuIubYbN7POtRM9EX7cTVHz0TX80LCz3KMDn2T4vKs3w9OJwGLtzavWqpmOdTPhiYmPHE7wwXJeCHD3JM2weZ5XkFWHx2Eu03rN2nHYmZorpneJ2m5MT4p6J7oNkOu1HlGGz/IMxyjHRvhsdh68Pc6OmIqpmN48Mb7uxAflznmWYnJc6x+V46nmYrBX68PdjvVUVTTP7F2cl/SvrZ4TZdcvW+bjM1mcwu7x07VxEW4/MimfHMu41JwY0DqTO8Vm+c5BTiMwxVUVXrtOLv2+fMREb82iuKY6Ijqjp62f2LNvD2LdmxRTbtW6YooopjaKYiNoiAe7qtV5Jh9S6ZzTJcZMxYx+Hrw9VURvNPOjaKo8MTtPyO1AfmlqPI8/4caz9S4ym7gs1y+9F7D36OqrmzvRconu0ztv9E9O8KH0vyr7NOXW7ep9PXq8bRTtVewN2nmXJ7/Mq25vzyojWGj8g1jl8YPUuV4fH2ad+ZNyNq7cz1zRXG1VM+KYanxfJc0HfvzctYnPcNRM79jtYqiaY8Htrcz9INV8ROU7nWeYG7l+ksv8AsLauxNFWKrudkxExP3G0RFE+HpnvTDRGf5NmmSY2ixneEv4TF3rVOIi3fjauaa43iZjrjfw9K/ND8GNEaNxNvF5ZlEX8fbnejFY2ub1dM9+mJ9rTPhiIlyNd8JdIa5zi3mmo8vuX8bbsxYi5bxFdveiJmYiYpmInpqnpB0fJYx9GN4JZFRRMTXha79i5EdyYvV1R/wAtVLv+Ovaf1d5PufsdpoLQ+R6Dy3EYDTVi9h8Jfu9nrouXqrnt9ojeOdM7dER8zuM9yjA59k+LyrNrHqjAYu3Nq9a59VHPpnrjemYmPkkEAcnXt1aV+M1ebrfoa15p3gvoHTmdYTN8myH1NmGFq59m76sxFfNnaY6qrkxPRM9cNhgjvlue/TT3k+rzlTYPIo7WmceV6/M2W0tb8M9Ja4xuHxeqcp9XYjD2+xWq/VN61zad99tqK6Ynpnuuw0TozIdEZZey/S+A9Q4O9em/Xb7Ncu71zTFMzvXVM9VMdG+3QDk6xyHD6o0rmuR4yZps4/D12JriN5omY6Ko8MTtPyPzpzzKNQcONaep8XTdwGcZdei7ZvU9VXNnem5RM9FVM7funuw/S5j+sdG6f1ngIwmpcrw+PtU78yquJiu3v182uNqqfkkE9aa5WFinLrdGpdO36sbTTtVdwN2nmXJ7/Nq2mnxbyxfiLym87z/BXcu0ngPsLZvRzKsTNzsmImJ+42iIonwxvPemG1sVyXNB3r83LeJz3D0zO/Y7eKtzTHg9tbmfpZpobg1onRmJt4vKsopvY+3O9OLxlc3rlM9+nf2tM+GmIkEAZ/k2Z5Fj4wud4S9hMZXbov8AYr0bV82uOdTMx3JmJ6p6e+u7kwY+jHcEtPcyYmvDxesXI7003a9v+WaZ+V22uuEej9cZzTmuosuu3sdTZpsdkt4iu3vTEzMbxTMRM9M9LudB6JyTQmVXsu03YvWMHevTfqouXqrnt5iImY50zt0Ux8wMK5VXaOz/APHw3/UW0PaYyLN89xWKjT+HvYjF4HD1Y2qmxM9kiiiqmJqpiOmZjnRPR0v0l1VpzKtWZHiMnz/C+q8uvzTNyz2Su3zubVFUe2omJjpiJ6JdBorhbo3ROa3cy0xk/qLG3LM4eq56pvXd6JqpqmNq65jrpp6dt+gE7aB5UuYZbl1rBawymrM67VMUxjcPci3dqiPu6ZjaqfDEx4u67HWHKtqvZddsaSyK5h8XXTMU4rHXKauxeGLdPRM97edvBLcmtuCehtX4u5jMwyn1Lj7k714nA1zZqrnuzVEe1mfDMTLEsHyXdB4fERcu4jPcVRE79iu4qiKZ/Nt0z9IJR0TpXP8AidrT1JhJu4nGYq7N7GY27vVFqmZ3quVz/wC956IfofpXIsFpjTmXZLllE0YPBWabNvfrnbrqnwzO8z4Zl8tKaWyTSWWRgNOZbh8vwu+9VNqnprnv1VT01T4ZmZd0DAOP3aa1Z8Sn9sI25Nnbu0t/trvmbi+NQZNgNQZNi8pzex6oy/F0djvWufVRzqe9vTMTHySw3TXBnQWmc8wucZJkPqbMcLM1Wb3qzEV82Zpmmfa1VzE9Ez1wDYSNeW17/wDIvJkedrWUw3W3DHSGuMwsY3VGUersVYtdht1+qb1rm0bzO21FdMT0zINZ8ivtV5n5Zu+ZsN/Og0Vo7ItE5Vdy3TGB9Q4K7enEV2+zXLu9yaaaZneuqZ6qaejfbod+D8t8m/0vgf8Ab0fWh+pDVtngDwzs3qLtrTXNuUVRVTPq/EztMdMf6xtIHWapyqM90zm+UVVRTTj8Hews1T3OfRNO/wBL828vxOZ6I1ph8RVZmxmuT42K6rN2Oq5br6aavB0beJ+m7XvETg/o/XuK9WZ1gblrMdopnGYS52K7VEdXO6Jpq8cxMg11pzlQZTnOZ5Tlsadx9rG47E2sNO9+ibdE11RTvztt5iN+9Ch2l9Ncm/RGQ5xg8ytXc4xWIwl6i/ajEYmnmxXTVFVM7UUU79MQ3QBMRVExMRMT0TEvzc4vaXnR3EfPclpomnD2cRNeH/2Nft6PmpqiPHEv0jQPyoNQ29S8YcxowVNNVvLqKMupqojpuV0TM179+Yrqqp/swDbPIn0v2LLs81Tfo2qv1xgMNVMdPNp2ruTHgmZoj+zKn2K8K9M06P4e5HkfNim9hsNTN/bu3qvbXJ/OqqZUAAAAAAAAAAAAAAAAAAAAAAAAAAAAAAAAAAAAAAAAAAAAAAAAAAAAAAAAAAAAAAAAAAAAAAAAAAAAAAAAAAAAAAAAAAAAAAAAAAAAAAAAAAAAAAAAAAAAAAAAAAAAAAAAAAAAAAAAAAAAAAAAAAAAAAAAAAAAAAAAAAAAAAAAAAAAAAAAAAAAAAAAAAAAAAAAAAAAAAAAAAAAAAAAAAAAAAAAAAAAAAAAAAAAAAAAAAAAAAAAAAAAAAAAAAAAAAAAAAAAAAAmXlNcE8TnWKvau0hhpvY6qnfH4G3Htr20f523Hdq266e71x07700A/PnhPxh1Hwzu3MHh6acblNVczdy/EzNMU1d2aKuuirv9Ex343bzscrHIqsPE39NZnRf26aKL1uqn86dp+htrW3CjRmtLtWIzzJLFWNq68VYmbN2Z781UzHO/tbtfXOSzoWu7z6cdqC3T9xTibW302pn6Qap4h8p3Ps+wF7AaZy+jI7N2JorxPZey4iYn7mdoijx7TMdyYYrwN4PZpxDzezjcfZvYXTNqvnYjFVRNM39p6bdvvzPVNXVHj2iak01wA4e5Feovxk9WY36J3irMLs3o+Wjoon5aW07Nq3Ys0WrNui3aoiKaaKI2imI6oiI6oB64PDWcHhLGFwtqizh7FFNu3bojamimmNoiI70RDV3KQ4f4jX2gKrWV0RXm+XXPVWFo6pu9ExXb378xO8eGmG1gH5t8PNa53w01ZOY5bRzMRRvYxWExFMxTcp39tRXHRMTEx19cTHjhRtjlZZNOCiq/pjMKcXt026MRRVRv+NMRP/K27rzhPo7XF6cRnuUUTjpjb1Zh6ptXp7kbzT7r+1EsBtclvQlF+LlWLz+5R/R1Ym3zZ+a3E/SDRPEHi1rHjBjrGncowFWGwOIuRFGW4OZrrvz1x2Svo50R19VNMbbz1btR2qrmXZnRVcomL2GvRNVM9yqmrq+eH6R6J0DpnRGHqtaayjD4OquNrl7pru3I/rV1b1THg328DEM05P8Aw9zPM8Xj8VlN/wBUYq9XfuczF3aaedVMzO0RVtEbz1QDaOExFvF4WziLFUV2b1FNyiqO7TMbxPzOp1xk06i0bnmTU1RTXj8Few9FU9VNVVExTPyTMS52SZZhslyfBZZgYrpwmDs02LNNdc1zFFMbUxMz0z0RDmg/MrT+Z5jofWuDzCLE2szynFxVXYvRt7airaqirx9MSrPSvKbyjUOe5LlFrT2Ps4zMcXZwszVeom3bm5XFO+/XMRv3oZ5xC4NaO13jZx2b4G7YzKqIirF4O52K5XEdXO6JpqnwzEy6DSnJ00VpvPMDm2Hu5visXgr9GIs+qcTTzaa6KoqpnaiinfpiOiQblRVylODeL03nGL1Np3C1XtP4qub1+3ap3nBXJnereI/1cz0xPVG+07dG9qvFVMVUzTVETTMbTE90EMcJuUHn2h8us5TmeFpzrJ7Mc2zRcuzResU/c017TvTHcpmPBExDaeK5WWS04aasLpnMbmI26KLl+iinf8aN5+hsHVfATh/qPEV4i5lFWX4mud6rmXXJsxP9jpo/5WN4bkt6Es3YruYvP79O/uLmJtxE/m24n6QTfxD4k6t4u51hcBVZr7BVc2wmVYKmqqma56Ime7XVt3Z6unaI6VlcD9L53pHh7gMs1LmV3G4+Pb9jrriunC0zEbWaauuYp278xvMxHREO00Vw+0tom3VTprJsNg7tUc2u/wBNd2uO9NyqZq28G+3gZUDHeIWlMHrbR+ZZBmPtbWKt7UXYjebVyJ3orjxTET4Y3juvz6zbLdS8LNdU273ZcuznL7vZLN+j3NcdMRXTM9FVFUb+OJmJjrh+k7H9YaP09rXLoweo8sw+YWaZnmVVdFdueqebXG1VM9HTtPcBPWmuVhYjAUUal07enGUxtVdwN2OZcnv8yraafFvLG+I/KZzfUWX3cq0hlteU0YiOx1Yqq52TEVRPRtREREUTPVv0z3tpbRxHJb0HdxE3KMXn1miZ37FbxVuaY8Htrcz9LN9C8HtFaKxNGLyfKKbmYUe5xeLrm9cpnv079FM+GmIB+fGbZdjMpzC9gczw9zDYyzMRcs3I2qomYidpjuT09T9FeC3ak0h5Lw/1IQfxizKzm3FPVONwtcV2LmYXYorjqqppq5sTHgnbdfnC7A3Mt4a6Wwd+mab1nLMNTcpnuVdjp3j59wcjXelsBrTSmYZDmtM+p8XRtFdMe2tVx0010+GJiJ+juoB1VpvVHCTW1qL03sHjsLc7Lg8dZ9xepj7aieqYmOiaZ7+0w/R11uochyrUeW14DPcvw2PwdfTNq/biqInvx3p8MdIJo0ryr6aMDbtap09cuYuiNqsRgLsRTc8PMq9z+dPyOn4hcqPMc1y29gdH5XVlU3aZpqxt+5Fd6mJ+4piNqZ8O8+DaeltHNeTHoDHX6rmG+y+X0zO/Y8NiommP95TXP0uZp/k4cPcoxFN69gsbmlVM7xGOxHOp38NNEUxPimJgEvcFuFWbcStQUXb1F6zkNq5zsbjqt/bdO80UTPuq5+jfee5E39gMHh8vwOHweCtUWcLh7dNq1aojaKKKY2iI8ERBgcHhsBhLWFwOHs4bC2qebbs2aIooojvREdEQ+4NK8r3tNYn47Y/bLRfI07beI8l3vr21iav0tk2sMmqyrUeD9WYCqum5Nrstdv21PVO9ExP0ui0Zwq0ZovN6sz01k3qLHVWqrM3fVV657SZiZjauuY66Y7gM3AASLy1tLep86yXVGHt7W8XbnBYmYjo7JRvVRM+GaZqjxUK6Thy1NR2cLpLJ9PUxRVisdifVVW8bzRbtxMb+CZqr6+9TVANCcnbS/rr4s5Lh7tvn4TB1+r8R0bxzLW0xE+Ca+ZT8r9Ck2civS/qTTecamxFva7j70YXDzMf6q301THgmqdv7CkwAAAAfm3xi7bGsfK2K87U2xpLlN47TmlspyW3pnDX6MvwtrCxdqxdVM1xRTFO+3N6N9lB5xwP4d5zm2MzPMtPdmxuMvVX79z1biKefXVO9U7RciI3meqI2cP8Ak+cMPwZ/+fxX+IDSmO5WOe12pjAaayyxd7lV69cuxHyRzf2tUat11rbilmdjB4/EYrMKqq97GXYK1MW4nwW6fdT4Z3nwrJwvAbhphq4rt6Xs1TE7/wA5ir9yPmqrmGc5BpvJNO2Js5DlOBy63Puowtim3zvHMR0/KCe+AHJ+u5NjsNqTXNu3ONtTFzCZbvFUWqu5XdnqmqOuKY6p6Z6eiKZAB+Y2t/fpn/lDEecqfpy1jjuA3DfHY3EYvFac7JiL9yq7cr9XYmOdVVO8ztFzaOme4DYGQf6Cy74tb+rDVfKV4YXuIOlrGKyeimrPsrmquxRM7dnt1bc+3v3+iJjfuxMd3dt/D2aMPYt2bNPNt26YopjffaIjaHuD86eGvEHUfCnUWKqwVqaYqnsWNy7F0VUxXNMz0THRNNcbztPc3nrjoUDg+VlklWGicZpnMbWI26aLV+iunf8AGnmz9Dc2tuG2ktbe31HkuHxOIiNoxNG9u9Edz29MxMxHenePA1rf5LWhLl7n0YzP7VO/uKMTbmn6bcz9INJ8YOUFm2u8ou5LlmApyjKL0x2eOy9kvX4id4pmraIpp323iI6duvboZJySuGOPxWorGtM3w1djLcJTV6hi5TtOIu1RNPPiPuKYmenuztt1S3bpXgHw/wBO4ijEUZPOY4ijppuZhcm9Ef2OiifzW06aYppimmIimI2iI6ogHlM3LX01icXkmRaiw1uquzga7mGxMxG/Mpuc2aKp70c6mY379UKZfDH4PDZhgr+Dx1i1iMLfom3ds3aYqprpnriYnrgEJ8AuMnsYxmODx+XXMfleNrpuzFquKblq5Ebbxv0TExtEx0dUKt4O8VcFxPpze5l2W4nBWsvqtUzN+umZr58VdyOrbm9/usWzfkyaAx+Mrv2Psvl9NU79hwuKp5keLn0VT9LO+GfDbIOHOExljTtOK/yyaKr9zEXefVXNO/N7kRHup6oBqTlue8vT3lCrzdTFuQ9/p3Vfxax9atSmt9Eae1xgsPhNU5f6uw+HudltUdmuWubVttvvRVTM9E91xdD8ONKaFv4u9pXKvUNzFU00Xp9UXbvOimZmPd1Vbdc9QMuABBfKw7ducf7HDeZpVDyXu0VpjxYn/qbrttWcIdD6tzu9m+oMj9V5jepppru+q79veKYimOiiuI6ojuMo0vp/LNLZFhcmyHDepctw3O7FZ7JVXzedVNU+2qmZn21Uz0z3QYfyh+0tqv4rHnKUDaayDM9SZlOByPDV4rGxauX6bVv3VVNFM1Vc2O7O0TtHXPVD9LdRZJl+o8lxeU5zh/VOX4qnmXrXPqo50bxO29MxMdMR1SxXSHCTRGj86ozbTuSeo8wooqt03fVV+5tTVG0xtXXMfQCc+HXKbzbIMvtZZq/LK83pw8djpxdFzseIiI6Nq4mNq58PRPf3npZDqflYWqsvuW9Maeu04yqnam9j7scy3Pf5lPuvnhuTXPB3RWtMTXi83yim1mFfTVi8JXNm5VPfq26Kp8NUTLCcPyW9B2sRFy5is+vURO/YrmKtxTP5tuJ+kEnZJlOo+J+t5s4fsuYZxmF2bt+/c9zREz011zHRTTH8IiOqH6E6B0tg9F6Ry3IMu9tZwdrmzcmNpuVzO9dc+GapmfBvs86O0bp/RmXzg9NZXh8BZq2muaIma7kx1TVXO9VXyy78HAz/ACvD55keYZVjYmcLjsPcw13br5tdM0zt4el+cGp8jzvh3ra5gcX2TC5pl1+m7Yv0RtFXNnei7RPdidomPmnpiX6XMb1tofTmtsFThtTZXYxtNG/Y7k703Le/3NdO1UeLfae6Cf8ATXKvw1OWWrepdPYirHUUxFd3BXaeZcnv82rbm+LeXRa95UuaZnl97BaSymMqm7TNM4y/di7dpifuKYiIpnwzNX72yL/Ja0JcvTXRjM/tU7/5ujE25pj57cz9LMNF8EtC6SxVvF4DKIxWOtzvRiMdXN6qme5MRPtYnwxG4IDzvL8xy3HTazmxfsYy5RTfqpv7xXMVxFUVTv09MTE9PT0v0A5PHaW0p8VnzlTkar4QaG1Znl/ONQZH6rzG9FNNy96rv294ppimPa0VxHVEdxlmncky/TmS4TKcmw/qbL8LTzLNrn1V82N5nbeqZmemZ65B2L81+Kmm8TpHiDneU4m3Vbi1ia67FUx7u1VM1UVR46Zj5d47j9KGIcQeHOmdf4a1b1Jl8Xr1mJizibdU271uJ7kVR1x4J3jwA0ZkPKuwVrI8PRnWn8ZdzS3bim5Xh7tHY7tUR01dPTTv17bTt4VNZbiox2XYXFxRNEX7VF2KZnfbnRE7fS0jhuS7oOzfi5cxGe4ijffsdzFURT4va24n6W8cJh7eEwtnD2I5tqzRTboiZ32piNoBAHKa7eOqPx7H/T21g8nrtL6U+Kz9ep7an4N6D1PnmKzjPMi9VZjippm9e9WX6OdzaYpj2tNcRHRTEdEMw09kuX6dyXCZTk2H9TZfhaOZZtc+qvmxvM7b1TMz0zPXIPtm2XYXN8rxeXZjZpv4PFWqrN63V1VUVRtMfNL8/wDi/wAMs54Yal51PZ7mVVXefgMxt7x1TvFNUx7m5Hyb7bw/QtxsywGDzTA3cHmWFsYvCXo5tyzftxXRXHemJ6JBJug+VPjcvy61g9YZRVmV23TFMY3C3It3K4j7uiY2mfDEx4nO1dyrqruAuWdJ5DXYxVcbU4rHXIqi34Yt09c+OrbwS2NnvJs4fZpfqu2MNmGWTVO804LE7U7+CK4qiPFHQ+OT8mbh/l9+m5iKM1zKInfmYvFRFM+PsdNEglLRGj9TcWNY3acPN7EX793suOzG/EzRaiZ6aq57/XtTHX3Ojq/QHRunMBpLTOX5HlNE04PB24t0zPuq566qqvDMzMz4ZcrI8my3Icut4DJcDhsDg7fubOHtxRT4+jrnw9bngwXjr2n9XeT7n7EWcnXt1aV+M1ebrX/nuUYHPsnxeVZtY9UYDF25tXrXPqo59M9cb0zEx8ksK07wX0DpzOsJm+TZD6mzDC1c+zd9WYivmztMdVVyYnomeuAbDABBnKx7dmbf7DD+apU9yXO0Tpn8q/6q67nVnCLQ+rc7u5vqHJPVeY3aaaa7vqu/b3imNo6KK4jqjvMn0tp7K9K5FhcmyHC+pMtw3O7FZ7JVc5vOqmur21UzM+2qmeme6Dt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Q621XlWi8guZzn125awFuum3VXbtzXMTVO0dEdPW75iXFLRVjiBo/E5BicZcwVF65Rc7NboiuaZpneOiesGm+IXKgyKxk2Iw+irGLxeaXaJpt4nEWux2rMz9ttM71THcjaI789xqLk0aExWt+ItrNsfRXdyrKrsYzE3rnTF29vvRRvPXM1e2nwRO/XDauT8k3KrGMprzfVGMxmGid5tYfCU2Kpjvc6aq/wBig9LadyrSuS2MpyDBW8HgbPubdHdnu1VTPTVVPdmekH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xXijd1HZ0Hm9eirVF3PYs/zEVe6j7qaI6priN+bE93bxI14ScbNQcOMXfwGZWruZ5VXeqqv4TEVzTdtXJn29VFU7zEzO8zTPRM79UzMr0a+4hcINH68uVYjOMumzmNUbersHV2K9P407TFX9qJBieA5TPD7E4WLt+7meEubdNm7hJqqifHTMx9LXfFblN28wyjE5XoTCYrD136Zt3MxxMRRXRTPRPY6Ymdpn7qZjbvb7THY47kk4Ku9M4DV2Is2d+im9gKbtXzxcp/Y7rTXJX0vgMRRdz3NcwzaKZ37DREYe3V4J2mavmqgGg+APDPF8QdX4evEWKo0/gblN3HX6o9rXt0xaie7VV3e9G897f8AQKIiI2johwckyjL8iyyzl2TYOxgsDZja3Zs0RTTH/fvz1y5wAAAAAAAAAANI5vymNBYLDXKsLXmWNxFO8RZt4aaJme9M1TERHh6Us6pzvP8AjPxNt3LOG52Nx1dOGweFomZpsWo32jfvR7aqqr8aejqb2xPJMwd3HVXbersRRh6qpqm3VgKaquv7rskR9DcHC7hRprhzYrqyaxcv5hdp5t3HYmYqu1R9zG0RFNO/ciO9vvsDI9Eadw2ktJZVkOB6bGBsU2ufttz6uuquY79VUzPyu7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0PEDMMVlOg9SZjl9zsWNweW4nEWLnNirm3KLVVVM7TvE7TEdE9DvmN8S+1xqryTi/M1AirD8oHihVXMUZ/F6dur7H4edvmtvv7P3FT4W/V1n0GSciftj515Jq89aWc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DfZ+4qfC36us+gez9xU+Fv1dZ9BeQCQuAnGLXWquLGSZNn2dxistxPZ+y2fUli3zubYuVx7amiJj21MT1q9QbyYe37lP5X5m4v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jfEvtcaq8k4vzNTJGN8S+1xqryTi/M1AlXkT9sfOvJNXnrSzkY8iftj515Jq89aW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xviX2uNVeScX5mpkjG+Jfa41V5JxfmagSryJ+2PnXkmrz1pZyMeRP2x868k1eet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BvJh7fuU/lfmbi8kG8mHt+5T+V+ZuL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3xL7XGqvJOL8zUyRjfEvtcaq8k4vzNQJV5E/bHzryTV560s5GPIn7Y+deSavPWl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b4l9rjVXknF+ZqZIxviX2uNVeScX5moEq8iftj515Jq89aWcjHkT9sfOvJNXnrS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N8S+1xqryTi/M1MkY3xL7XGqvJOL8zUCVeRP2x868k1eetLORjyJ+2PnXkmrz1p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IN5MPb9yn8r8zcXkg3kw9v3KfyvzNxe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G+Jfa41V5JxfmamSMb4l9rjVXknF+ZqBKvIn7Y+deSavPWlnIx5E/bHzryTV560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G8mHt+5T+V+ZuLyQbyYe37lP5X5m4v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jfEvtcaq8k4vzNTJGN8S+1xqryTi/M1AlXkT9sfOvJNXnrSzkY8iftj515Jq89aW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wA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wA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MxETMzERHTMynPifym8tyPHXst0ZgrWb4i1M01429XMYeKo64piOmvx7xHemWTcrDVGJ05wqu2MBcqtYjNcRTgZrpnaabc01VV7eOKeb4qpae5I/DbKtTYnMtSagwtvG4fAXacPhcNdp51ubu3OqqqpnonaJp2iejpme5AOpnlKcRq98TRYyuMPH3OCqmiPl52/wBLPuHfKls43HWsHrnLLOCouTFPq/Bc6bdE/wBe3O9UR4YmfEp2i3RRai3RRTTbiObFMRtER3tkmcsPh9lWT4bLdV5NhLODrxOJ9SYy3Zpimi5XNNVdFfNjoifaVRM93o7vWFZYe9axNi3fw9yi7Zu0xXRcoqiqmqmY3iYmOuJh7zMREzMxER1zLRXI91FiM44Y3svxdyq5XlOLqw9qZneYtVUxXTHyTNceKIdtyp9V3tMcKcVawdybeMzW7TgKKqZ2mmiqJquTH9mmaf7QMJ4ocp3C5RmN/LdEYGxmVyzVNFePxNU9gmqOvmU0zE1x/W3iO9vHS1r/ACleI1O2Jqt5Z2CZ6InBVczxb87f6Xc8kbhtl2pMXmGp8/wtvF4TAXYw+EsXaedbqvbRVVVVE9E82Jp2iejerfuQsKuxZrw82K7VuqxNPMm3NMTTNPe26tgTvwp5S+C1BmeHyrWWCs5Vir9UUWsbYqn1PVVPVFUVbzR495jv7dajES8q/hxgNH6gwGc5Bh6cNlma8+LmHtxtRZvU7TPNjuRVE77dyYq7m0KK5Nuq72rOE+WX8Zcm7jcDVVgL9czvNU29ubM+HmVUbz39wbQ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AAAAAAAAAAAAAAAAAAAAAAAAAAAAAAAAAAAAAAAAAAAAAAAAAAAAAAAAAAAAAAAAAAAAAAAAAAAAAAAAAAAAAAAAD4YjG4XDf8AicTYs/7S5FP7XV4nVmQYffsmcYHeO5Rdiufo3SUxZL/DWZ/Jha9a852d2MQxPEbTNnfm4+q7Mdy3Zr/bMRDrb/FfIqOi1h8wuT4LdMR9NTZrw7VW5Y5+yKdXhrzvDYI1df4vYWP8xlN6v8e9FP7Il19/i9i6v8xlNij8e7NX7IhPXg2st/w/WP5RTxDTx/y/SW4RpG7xYzyr/N4XL6I/ErmfrOHd4najr9zdw1v8WzH7901eAauee0fmjnieCPFvoTzd4hanudeZzTHeps24/wDS41etdR19eb4mPxZiP2Qljo7qO+0fr/DCeK4u6J/z81HiaK9VZ/X15zmEeK/VH7JcevPs4r93m2YVePE1z+9JHRzL33hjPFqd1ZU+JbqzbMavdZhi58d6r+L51ZhjKvdYvET47lX8WUdG7fU/T+7H2tH/AF/VVAlScVfnrv3Z8dcvHqi9/TXPzpZf/jc/U/T+57Xj/p+v9lWCU/VF/wDprn50vMYm/HVfu/nyf/jc/U/T+57Xj/p+v9lViV6cfjKfc4vER4rk/wAX0pzbMafc4/Fx4r1X8Xk9G7d2T9P7ntaP+n6qkEwUZ9m9HuM1x9PixFcfvfejVOf0e5znMPlxFU/tlhPRzJ3XhlHFqd9ZUwJvt611HR7nN8TP40xP7Ycm1xB1Pb6s0qmP61m3P/pRz0d1HdaP1/hlHFcXfEqHGhLXE3UlHur2HufjWY/ds5lrixnlP+cw2X1x/s64n6yK3ANXHLafzZxxPBPi3eNO2OLuMj/P5Vh6/wAS7VT+2JdhY4vYaf8AP5Reo/EvxV+2IQ24LrK/8P1j+UkcQ08/8v0ltIa9scWMjr6LuGzC3P4lMx9Z2WG4kaZvbc7G3LM965Zr/dEoLcO1VeeOftuljV4Z5XhmA6PDau0/iNux5xgo3+7uxR9bZ2mHx2ExO3qbFWL2/wDR3Iq/Y1r4clPirMfklrkrblO7kAI2YAAAAAAAAAAAAAAAAAAAAAAAAAAAAAAAAAAAAAAAAAAAAAAAAAAFUxTTM1TERHTMz3E98TOUzkuQYu9l+k8JGd4u3M014qq5zMNTP9WY6bnybR3pkFCCI7nKU4jYyuu7hMNllu1E9NNnBVVUx8s1TP0u/wBKcqzOLGJot6ryPB4rDb7VXcBNVq7THf5tUzTVPg9r4wV6Oi0Vq3JtaZFazbT2MpxOErnm1R1V26u7RXT101R3vljeJiXZ5t/orG/7Gv6sg5Q/Pnk09vDS/wDtL3mLj9BgAAAAAAAAAAAAAABIWouUrqrLuImNwtjLsDOT4TG14b1HVaq7NXRTXNM71b9Fc7T3NonuT3a9id4iQAAAAAAAAAAAAAAAAAAAAAAAAAAAAAAAAAAAAAAAAAAAAAAAAAAAAAAAAAAAAAAAAAAAAAAAAAAAAAAAAAAAAAAAAAAAAAAAAAAAAAAAAAAAAAAAAAAAAAAAAAAAAAAAAAAAAAAAAAAAAAAAAAAel21buxEXbdFcR0xFUblq1btUzFqimiJ6dqY2e7F+KGBzfMuH2e4PTfZfsxew004XsV6LVfP3jbauZiKfHvAMoSdyxtf5XmeFy7SWU4m1i7+GxPqvGV2qoqptVU01U02946Jq9vVMx3NoYPmvDLjfcwddOYYfPMTYmPbW5zii9vH4sXZ3+ZifDzF5LojXFM8RdLYzGep66d8NdmbdWHq6+dVaqiOydz2szEeMFU8kvSWL01w1qxmZW6rWJzi/6rpt1RtNNnmxTRvHh2mrxVQwXlyYmqMPo7CxPtK6sXdqjwxFqI+tKldO5zl2oclwma5LibeKy/FURXau0dUx3tu5MTvExPTExsmHly/+K0b+Ji/22QbH5IuHps8GcJcpjab+MxFyrwzzub+ymG6GnuSb2k8q+MYjztTcINB8tDD03eFeAvTHt7Oa2pifBNu7Ex+z5nT8iHEVVaU1Lhpn2lvG27kR4are0/Uh3/LJ7UdnynZ+pcYxyHv9Car+MWPq1gpwAAEWa/4I8Sc213qTMcuyzn4HGZlicRYq9X2qedbru1VUztNe8dEx0SC02N8S+1xqryTi/M1Ix9gHip8E/rGz6bi5twO4l5ZleMx+PyzmYPC2a796r1fZq2oppmqqdor3noiegGXc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AAAAAAAAAAAAAAAAAAAAAAAAAAAAAAAAAAAAAAAAAAAAAAAAAAAAAAAAB8cXi8Ng7fPxeIs2KPurtcUx88sdx+vdN4LeKsyovVR9rYpm5v8sRt9KXHgy5fl1mfKGF8tKfFMQygazzDi5gLe8YDLsTfnuTdri3H0c5jeP4q53f3jC2cHhqe5MUTXV88zt9DoYuC6vJ/wAdvOWrfiGCvfv5N4Pnfv2sPRNd+7Raoj7auqKY+lOWO1nqLG79mzbE0xPctVdjj/l2dHfv3cRXz792u7X91XVNU/S38fRy8/MvEeUb/wANW/Fq/wDGqjsbrHT2D3i9m+FmY64t1dk+ru6PGcUtP2N4sxjMTPc7Ha2j/mmGiRvY+j2nr8UzLWtxTLPKIhtrGcXqemMFlEz3qrt7b6Ij97pMXxVz67vFm1grEdzm25qn6Zn9jABu04To6cqfft/dr212e3OzJ8VrzUuJ35+aXaI71qimj9kOnxWc5ni9/VWY4y9v3Ll6qr9suANumnw4/gpEflCG2W9vitM/mAJkYAAAAAAAAAAAAAAAAAAAAAAAAAAAAADm4XNsxwm3qXH4uxt/R3qqf2S7jC661Lhtux5reqj/APG003PrRLGhDfT4snx1ifOIZ1y3r8NphnuF4qZ/Z2i9Rgr8d3n2pif+WYd3g+L09EY3KI8NVq9+6Y/e1ONS/CdJfnSPy7P2T112evKzemD4p5Be2i/RjMNPdmu3FUf8sz+x3mD1ppzGbdizfDUzP9LM2/rRCbxp5Oj+mt8MzDYrxTLHOIlVmHxNjE0c/DXrd6j7q3VFUfQ+qUbV25Zriuzcrt1x1VUztLu8DrDUGC27Bm2K2jqi5X2SPmq3aOTo5ePl3ifONv5bNOLV/wCVVJjRuB4qZ7Y2jE28Jiqe7NVuaavnpmI+hkeA4uYOvaMwyy/a782a4ufROzQy8E1ePlXfyls04jgt37ebZ4xTL+IOm8ZtEZhFiuftb9FVG3y7bfSyPB47CY2jn4LFWMRT37VyK4+hz8mny4vmVmPOG1TLS/wzEuQAhSAAAAAAAAAAAAAAAAAAAAAAAAAAAAAAAAAAAAAAJv5YHES/k2V4bSGUX5tYrMbc3sbXRO1VNjeYijf+tMTv4KduqpjHJg4MZfnmW0au1dhacVha65pwGCuxvbuRTO03a4+2jeJiKZ6OiZnfoaq5ReaXM24zamu11TNNjERhaI+5i3TFG0fLEz8q99J5TbyHS+U5TYpim3gsLaw8RH9WmImfl23B2OGw9nC2KLGFs27NmiNqLdumKaaY70RHRDXPGHhNkfEDIsVtg8Phs/pomrC4+3RFNfPjqprmPdUz1TvvtvvHS2UAgTk8azxmg+KGFwWKqrtZfmF+MBj7Fc7RTVNXNprmO5NNU9femqO6vHNv9FY3/Y1/VlpzUHJu0lnWpcfnd3Ms9w2KxmJrxddOHvWooorqqmqebE25mI3nvtxZt/orGf7Cv6sggTk09vDS/wDtL3mLj9Bn588mnt4aX/2l7zFx+gwDi43McFgdvVuMw2H36uzXaaN/nlJ/H3jtnGJ1FitLaExF3CYbD3Zw17GYf/PYi7E7TTbmOmmmJ6N6emZjonbrx7JeTZr7UOHjMc4xeBwF+/HPmjHX67l+d+7Vzaatp8c79+AWthsTYxVvsmFvWr1vq51uuKo+eH1QDrLhzr3g5iLGb04qqzYmuKKcxyvEVc2Ku5TX0UzG/emNp6ulTvJv4qXuIunsThs55kZ9lvNi/XRHNpv0Vb825EdUTvExMR0b7T0b7QG4R8sXiLODwt7E4m5TbsWaKrlyurqppiN5mfFEIc4h8VNYcWdWRkWlZxljLMRdmzhMvwtfMrvx91dqiY36I3mJnm0x4pmQtq9m+W2b82b2YYO3eiduZVfpir5t3OpmKqYmmYmJ6YmO6izD8lbWd3BxdvZpkVnETG/Yart2dvBNUUbb+LdiNjNeIXAzVNGCvXb+EiP5z1Jcrm7hMVRv1xG+097eNqo8AP0BGM8N9X4PXWjsvz/L6Zt0YimYuWZnebVymdqqJnu7T1T3Y2nusU5QHE+OGulrVzBW7d7OswqqtYOi5000bRHOuVR3Yp3p6O7Mx3NwbNv37WHtTcxF2i1bjrqrqimI+WXwweZYHG1TTg8bhsRVHXFq7TXMfNKEtL6I4h8bsXiM2v46rEYai5NFWOzK/VTZpq65ot0xE9W/VTTtHgdtqbk36603gaszy2/gszqw8c+aMBdri/Tt3aaaqY38UTv3oBcQkPk6ccc3t6hwWldY4u5jsHjLkYfC4u/Vzrti7M7U01VT01UzO0dPTEzHTsrwGN39CaVxGoYz2/p/LLmbxXFz1VVh6Zr58dVU9+rw9bJH53al/wD1g81/+KLv/Vy/REB8sTibGFtTcxN63Ztx113Kopj55aV5RnGWrh/h7WTZB2K5qPFW+yTXXHOpwlueiKpjqmqdp2iejo3nuRM9aV4Y8ROL8znuLxVVWFuVTzMfmuIq5tfT0xbiImdono6IinudwF14PH4PHRM4LF4fERHX2K5TXt80uShfVfAHXuiMHVnWXX7GOpwsdkquZXerpv2ojrq5sxTM7f1ZmWx+TbxyzDOM3w+k9ZYj1TfvxzcDj6/d1VxG/Y7k92Zjqq69+id9wVCAAAAAAAAAAAAAAAAAAAAAAAAAAAAAAAAAAAAAAAAAAAAAAAAAAAAAAAAAAAAAAAAAAAAAAAAAAAAAAAAAAAAAAAAAAAAAAAAAAAAAAAAAAAAAAAAAAAAAAAAAAAAAAAAAAAAAAAAAAAAAD4YrF4bCRTOKxFmxFXueyVxTv4t3thsRZxNvsmGvW71vfbnW6oqjfxw0XyxNMYnOuHWFzXBW6rteT4jst6mmN5izXHNqq+SYomfBvPca/wCSPxNynIsJjdJ6gxdrBU4jEeqsHiL1UU25qqpimq3VVPRTPtYmN+id5jr2iQrloPlh6XwOYcOo1BNminMsrv26YvRHtqrVdXNmiZ7sc6qmY7209+W+qa6KrcXKaqaqJjeKoneJjv7pf5XPEvKMVp+jR+SYyzjcXdv03cbXYriuizTR0xRMx0c6atp27nN6esHvyIc7xF7LdTZJdrqqw2GuWcVZpmfczXFVNcf8lM/O4/Lkw1U2tHYmI9pTVi7dU+GexTH7Jd5yL9LYjLNJZvn+Lt1W4za7Rbw8VRtNVq1zvbR4Jqrqj+yyvlUaTvan4V4m9grc3MZlN2MdRTTG81UUxNNyI/s1TV/ZBxeSHiaL/BrDW6ZiZw+Nv2qvBM1RX+yuG6kY8kviXl+lcyx+nNQYmjC5fmNym9h8Rcq5tu3fiObMVT1RFURT0z0RNMd9ZU4izGG9UTetxY5vP7JNUc3m9/fq28INEcs/EU2uFWBtTPt72a2oiPBFu7Mz9EfO6jkRYWqjSGo8XMe0u46i1E+Gm3Ez9eGuOVhxHwGsNQYDJcgxFGKy3KufVcxFud6L16raJ5s92KYjbfuzNXc2lR/J20pe0hwpynB4y3NrHYrnY3EUTG001XOmImO5MURRE+GJBso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AAAAAAAAAAAAAAAAAAAAAAAAAAAAAAAAAAAAAAAAAAAAAAAAAAAAAAAAAAAAAAAAAAAAAAAAAAAAPhjMZhsFa7JjMRZsW/urtcUx9LGMy4hZBgt4t37mLrjuWKN4+edoTYsGXL8usygzarDg+beI85ZcNTZlxTxVe9OW4C1ZjuV3qprn5o22+liuZauz3Md4xGY3qaJ+0tT2OPF7Xbf5XRxcG1F/j2r/n4ORn6RaXH2U3t+n7/w3rmObZflsTOOxuHseCuuImfFHXLGMw4k5Hht4w84jF1dzsdvmx89W37GlKpmqZmqZmZ6ZmXh0cXBMVfjtM/o5GbpJnt2YqxX9Z/z8mxsw4p425vGAwFizH3V2qbk/RsxPOtZ6ixdcRczO9at107xTYmLe3c66dp7jpXyxdO9mmqI9zVtM+Pqj6JdPT6HT4rR1aR+/wC7VwcT1ObLtkvM7/l+zj3rty/cm5euV3K566q6pmZ+WXoDqxGzdAAAAAAAAAAAAAAAAAAAAAAAAAAAAAAAAAAAAAAAAAAAAAAAAAAAAHtbuV2q4rtV1UVx1VUztMPUBkWXa11Dl+0WM0v10x9remLsf827KMu4tZja2jMMBhsREd23VNur98fQ1qNPLw/TZvjpH7fsnpqs2P4bS3plnFLIsVtTi6cTg6u7NdHPp+enefoZZlueZXmcR6gzDDX6p+1ouRzvzetL5E7TvHW5mbo9gt8u01/X/Pu3MfFclfjiJViJqyzVme5ZtGEzTE00R1UV1c+mPkq3hl2VcWcxs82nMsFh8TT3arczbq/fH0Q5ebgGpp20mLfpP6/y3cfFMVvi3hucYTlXEzT+N2pv3b2CuT3L1G8b+Onf6dmW4HH4PH2+yYHFWMRR91auRVH0OTm0ubB8ysw3cebHk+C27kgIEoAAAAAAAAAAAAAAAAAAAAAAAAAAAAAD84OLPbh1Xzur7M4jr73Zan6Pvzy5ROV15Txm1ParpmIvYiMVRPfi5TFe8fLVMfIvnSubW8+0zlObWKoqt43C2sREx/WpidvpB2gADi5t/orG/wCxr+rLUOfco3RuTajx2S3sJnd/F4PE14SubGHt1UVXKaubPNmbkTMbx3m3c2/0VjP9hX9WQQJyae3hpf8A2l7zFx+gz8+eTT28NL/7S95i4/QS5XTbt1XLlUU0UxNVVUz0REd0GtsFwa4dZBmtrP7WT0YbF4O7GKpxN7HXppt1xO/OnnV83onp6XIzTjVw6yy9NvE6rwNdUdE+p4rxEfPbpqhJPEjXWpOMuvbeUZTVfqy69iew5dl1FXNomN+i5XHVNW29UzPuY37kNtaa5J+ApwturU2osVcxMxvXby+3TRTRPeiquJmrx82PEDuuMHGXhzqbhnqHJ8BnsYrG4nDTFizOCxFPOuRMVU9NVuIjpiOmZax5FV2qnihmtuJ9pXlFyZjwxes7ftll/Ejk46R0xoLPM7wGY59cxeBwtd+3Tev2ZoqqjvxFqJ28Uww3kWdtXMvI93z1kFc68yzEZ1ofUOV4KdsVjcvxGGtbzt7eu3VTH0yhHgbqzC8OeKFjH6iw16jD26buExMcz+cw8z0TVzeveJjaY69t/E/QtrLiZwU0lr6/Xjcdh7uBzaqOnG4OYorr73PpmJpq8cxvt0bgyvTOt9Maot0VZBnuX46qqN4t270dkjx0TtVHyw6jinwxyPiXg8Bh8+u42z6iuVXLVzB10UV+2iImmZqpq6J2ifkhOuouSnqDCTXc07nuAx9NPTTRiKKsPc8Ubc6N/HMMTwut+KfBrO7OX51dxkWY6YwWY1dnsXaI6+x17ztH4lUbd3vAsHhjoHK+HOQX8oyTE47EYW7iasVM4yumuqKqqaaZiJpppjb2kdzr3aF5buSY25TpvO7VuuvAWYu4W7VEdFquqaaqd/xtp/Nb84X64wHELSGGzzLaKrPOmbV/D1TvVYu07c6iZ7vXExPdiY6upkWaZfg82y+/gczw1nF4O/TzLtm9RFVFcd6YkE4cmTi5pTK9CYHS2e461lOPwdy7zLuI9rav013Kq9+f1UzHO22q26o28FI4DHYTMcPTiMvxVjFWKuq5YuRXTPyx0J81lyWNP5jeuX9L5ricorqnf1Pep9UWo8FMzMVRHjmpqrOeBHEzQ1deZadxE4vsUc7suT4mui9ER/U9rVM+CnnA3zmfJz0fj9VYjP8A1bneHxd7FzjZt2L1qm3Rcmvn+1ibUzEb9zdudJPBHlDZvTnuE0/r25GKw2IuRh7eYVUxRds1zO0Rc22iqnfaJnaJjrmZVsD87tS//rB5r/8AFF3/AKuX6Ivzu1L/APrB5r/8UXf+rl+iIPzuzy5d4k8dL1F65VNObZxThqaonpos9kiin82iI+Z+hWAweHy/A4fB4KzRYwuHt02rVqiNqaKKY2iI8ERD89eEf+RcctO0Yroqozem1VzvuprmmPpl+iICXs45OOeU8TLuotOZnlODwFOY047D2K5uU12tq4r5sRFG0bTvttPVsqEAAAAAAAAAAAAAAAAAAAAAAAAAAAAAAAAAAAAAAAAAAAAAAAAAAAAAAAAAAAAAAAAAAAAAAAAAAAAAAAAAAAAAAAAAAAAAAAAAAAAAAAAAAAAAAAAAAAAAAAAAAAAAAAAAAAAAAAAAAAAAAB63rVu9artXqKblqumaa6K43iqJ6JiY7sJr4j8l3BZnjbuO0RmNvLKrk86cDioqqsxP9SuN6qY8G1Xg2joUsAiH+TZxHpicNTfyz1PPextXM+bm7/Qz/h7yWbGDxtrGa5zO1jaLcxV6gwPOi3X4Krk7VTHgiI8anwHywmGsYPC2cNhLNuxh7NEW7dq3TFNNFMRtEREdURD6zETExMbxPXEgCauKHJiwub5jfzLRGOsZbcvVTXXgMTTPYIqnr5lVMTNEf1dpjvbR0NaxyauI0/5NNzLIw+/XONq5nj25u/0LfATvwl5NeB03meHzfV+Ns5rjbFUV2cJZpmMPRXHVVVNXTXt3I2iO/EqI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AAAAAAAAAAAAAAAAAAAAAAAAAAAAAAAAAAAAAAAAAAAAAAAAAAAAAAAAAAAAAAAAAAAAAAOqzfUOU5RE+r8dZt1x/q4nnV/mx0sJzfilZo51GUYGq5PcuYiebH5sdM/PDaw6LPn+CvZ+jS1HEdNpvmXjfw5z9obLdbmme5XlUT6vx1izVH2k1b1fmx0/Q0hm+sM8zSZi/jrlu1P+rsfzdPi6OmflmWPzMzMzM7zLrYeBzPblt9v5cLUdJqx2YKfnP8R/Lb+a8UMvs705bhL2Kq7lVc9jp/fP0Qw7NeIWe47em1fowduftbFO0/nTvPzbMRHUw8N02LlXefx7XE1HGNXn7JvtH4dn931xOIv4q7N3E3rl65PXXcqmqZ+WXyBvRG3ZDmzMzO8gA8AAHi5TzrNyNpmdt428Hd+bd5e1G3PiKpmKZ6KpjvT0S9idp3SYrdS8WdaPMxMTMTG0x0TDw3ViAAAAAAAAAAAAAAAAAAAAAAAAAAAAAAAAAAAAAAAAAAAAAAAAAAAAAAAAAAAAH0sXruHuxcsXK7VyOqqiqaZj5YfMJjfmMuyjiHqHLubTOLjF24+0xNPP/wCboq+lmuUcWsHd5tOa4C7Yq7tdmqK6fmnaY+lpwc/PwrS5/iptP4djax63Nj5W+6mMo1Pkub82MBmNi5cnqt1Vcyv82dpdyk5kGTaxz3KObThcwu1Wo/1V2eyU7d7aer5NnGz9HZ54b/lP8x/DfxcW7slfspEanybi3HtaM5y/x3cLV/6av4s7yXV2R5xzacFmFrss/wCquTzK9+9tPX8m7i6jh2p0/bek7ePOHRxavDl+GzvQGk2AAAAAAAAAAAAAAAAAAAAAAAAE18sLh5fzbLsLrHKbM3b+X2+wY6iiN5mxvM03Nv6szVv4KonqpdDyXOMmX5TldGkNWYynCWbdczl+MvVbW6YqnebVdX2vTMzEz0dMx0bRvWNdNNdFVFdMVU1RtMTG8THeTpxL5MWVZ1jL2YaNxtGT4i5M1VYO7RNWHmZ+5mOmiPBtVHeiAUTYu279qi7YuUXLVcb010VRMVR34mGuOL3FrItAZHi9sbhsVn00TThcBbriuvnzHRVXEe5pjrnfbfbaOlNlXJt4kYaarGHv5bVZmembWOqponw7TTE/QyPSXJSzS7iLdzVme4TD4aJ3qs5fFV25VHe51URFM+HaoGA8nfRmN15xPw2PxlNd3L8vvxj8dfrjeK64q51NEz3Zqqjq70VLuzb/AEVjf9jX9WXW6N0rk+jcjs5Tp7B0YXB2+mYjpquVd2quqemqqe/Pi6odtjrVV/BYizRMRVct1URM9W8xsD8/+TT28NL/AO0veYuL4z/CXMwyLMcHZq5t3EYa5ZonfbaaqZiP2pp4Q8nvVejeI2TZ/mmYZHdweCruVXKMPeu1XJ51uqmNoqtRHXVHdhUgPzt4J59htD8XcnzDP6KrGHwt67h8TNVM72ZqoqtzMx1+1mrp8ES/QvA4zDY/CWsVgcRZxOFu0863es1xXRXHfiY6JaQ4z8nzL9b5lezvT+Lt5VnV721+i5RM2MRV91O3TRV35iJ372+8tMUcmniLbuVYa3fyqmxXO1VdONqi3PhmObv9ANu8pjizkGX6OzPS+WYqxmOc5hbnD3KLFcV0YaiZ9tNdUdHO26Ip6+neejr1PyLqop4rZhEz01ZReiP97Zn9zYWkeS5gcDkmY1aizGjH5zfwt21hotRVTh8NcqomKa/uq5iZiY3iI8E9DxwX4Eau4f8AEDA57iczyS9g6KLlrEWrN27NdVFVMx0b24jeKubPTPcBt/jXTn0cM86v6TxV/DZxhrdOItVWPd1U0VRNdMeGaIq6O7Ke+TrxvxlOqMXl3ELP713C423TGFxOLrjmWLtMz0TP2sVRPXPRvTCvE9cVOTVleo8wv5ppPGUZNjb1U13MLco52Grqnrmnbpt7+CJjvRAKCs3bd+1RdsXKLlquN6a6KomKo78THWl7lnaqyDG5JlOQYPFYfFZ1Yxnqi52GqK5w9uKKqZpqmOqapmmduv2u89xg1XJs4j4easPYv5ZVYnrm3jaoon5JpifoZdofkqYmMXav61zmx6mpmJqwmXc6qq54JuVRHN8O1M+CY6wZXyLMuxWG4d5rjL9NVOHxmYTNiJ6qopoppqqjwb7x/Zli3Kl1RrrRuucNeybPMfg8kx+Gpqs02piKKblHRXT1dfuav7Sosoy3B5PlmGy7K8NbwuCw1EW7Nm3G1NFMdx1euNIZNrbIL2T6hwsX8LXPOpqidq7VcdVdFXcqjf8AbE7xMwDFOB/ErKtdaQy2mcwtTn9ixRaxuGuVxF2blMbVXIju01bc7eO/t1wz/NcywOUYG7jc1xmHweEtRvXev3Ioop8cykjVHJVz/C4uq5pbOsDjcNvvRRi+dYu096N4iqmfH0eJ1GH5M/ELML9FOYYvK7NEdHPv4uu5tHgiKZBrzXuIw+tOL2aXNK2qqrWaZlzcJFNM0zcqqqiIq26451W9Xyv0bpjamImd5iOue60/wb4E5Lw9xVOa4vETm2fRTMUYiu3zLdjeNp7HRvPTtvHOmd9urbeW4QfndqX/APWDzX/4ou/9XL9EUq5vydtW43iljdS2sxyKMDfzmvMabdV+92SLdV+bkRMdi25209W+2/dVUCCOUHpjHaB4vYnMsHTVaw2NxP2UwF+I6Ir53Oqpjw0179Hemnvq94VcS8k4hZDh8VgMVZt5nFEeqsBVXEXLNe3TtHXNO/VV3Y8O8R22vtFZLrvILmU6hw3ZbEzzrdyiebcs19yuiruT9E9UxMJc1LyWNTYLGVXNNZxl+Ow0TvR6omqxej5ommfHvHiBVurdU5LpHKbuY6hzCxgsNREzHPq9tcn7minrqnwQjzTmvtc8SeMtnDZFnecYLLcbj+y+pbWJqijD4WmqJneInboojp78z4XMynkwa2zLG01Z7meW4Kz1V3JvV4i5t4KYiIn5aoUtwq4X5Bw3y2uzk9uu/jr8RGJx1/abt3buRt0U0/1Y+XeekGdg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A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AAAAAAAAAAAAAAAAAAAAAAAAAAAAAAAAAAAAAAAAAAAAAAAAAAAAAAAAAAAAAAAAAAAAAAAAAAAAAAAAAAAfPEX7WGtVXcRdt2rVPXXXVFMR8ssPzriNk+A51GDmvHXo7lv2tG/40/uiU2LT5c07Y67tfPqsOnjfLaIZo4Ga5xl2U2+fmOMs2I23iKqvbT4qeufkadzriFneY86ixcpwNmftbHuvzp6fm2YlduV3rlVy7XVXXVO81VTvM/K6+Dgd57c1tvwj/P5cDU9JcdezBXf8Z7I+3P8AZtbOeKOGtzVRlGDrvz3Lt6ebT80dM/QwjN9ZZ5mnOpvY2u1an/V2P5unxdHTPyzLHR2cPD9Ph+Gvb4z2q/qeK6rUdl77R4R2R/nmTMzO89MgNxzgAAAAAAAAAAAHFxkf5RXO+/O9tM+GemfpfFysbG9NqreOqadvFO/73FbeOd6wsOG3XxxYAZpQAAAAAAAAAAAAAAAAAAAAAAAAAAAAAAAAAAAAAAAAAAAAAAAAAAAAAAAAAAAAAAAAAGQZLrDPMn5tOEx9yqzH+qu/zlG3eiJ6vk2Z9kvFq1XzaM6wFVue7dw07x+bPTHzy1CNHUcN02o7b07fGOyWzi1ebF8NuxTmS6iynOqYnLcdZvVbb9j35tcf2Z6XapPoqqoqiqiZpqid4mJ2mGW5HxBz/KubRViYxliP9XifbT8lXX9Lhano7aO3Bbf8J/n/ANOli4rE9mSPsoMa/wAi4pZRjebbzK3dwF2ftp9vb+eOmPlhnWDxeHxtim9g79q/Zq6q7dUVRPyw4WfSZtPO2Wsx/ni6WLPjyxvSd32Aa6UAAAAAAAAAAAAAAAAAAAAAAAAAAAAAAAAAAAAAAAAAAAAAAAAAAAAAAAAAA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AB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AAAAAAAAAAAAAAAAAAAAAAAAAAAAAAAAAAAAAAAAAAAAAAAAAAAAAAAAAAAAAAAAAAAAAAAAAAAPFVUU0zVVMRTEbzM9UA8jEM+4gZNlk1W7FycdiI+1sT7WJ8NXV827Xme6/wA5zPnUWLsYGxP2tjoqmPDV1/Ns6On4Xnz9u20fi5Oq41pdN2dbrT4R/PJt3OtQ5Xk1MzmGMt269t4txPOrn+zHS17nvFC/c51vJcLFmnq7Nf8AbVfJTHRHy7tbV1VV1TVXVNVUzvMzO8y8O3p+D4MXbf3p/T7K1qukGpzdmP3I/Dn9/wCHNzPNMdml7suYYq7iK+5z6uiPFHVHyOEDq1rFY2rG0OJa1rz1rTvIA9YgAAAAAAAAAAAAAAAPW/TzsNXtEe1mKt/B1fvhwXY008/ejm86aommI8M9X07OubGGeyYdnQW3x7eAAmboAAAAAAAAAAAAAAAAAAAAAAAAAAAAAAAAAAAAAAAAAAAAAAAAAAAAAAAAAAAAAAAAAAAAAA5eW5ljcsv9my/FXsNc7s26pjfx9/5XEHlqxaNrRvD2JmJ3hszIeK+Nw/Nt51haMVR1TdtbUV+OY6p+hsfIdXZLnnNpwWMoi/P+ou+0r+aev5N02EdE7x1uPqeB6bN2092fw5fb+Nm9h4llx9lu2FYietP6/wA8ybm0eqPVmGj/AFWI3q2jwVdcfPt4GzNP8S8mzLm28bNWXYie5dne3M+Cv+Oyu6rg2p0/bEdaPw/h1sPEMOXsmdp/FnI9bVyi9bpuWq6a7dUb01UzvEx4JezlN0AAAAAAAAAAAAAAAAAAAAAAAAAAAAAAAAAAAAAAAAAAAAAAAAAAAAAA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AAAAAAAAAAAAAAAAAAAAAAAAAAAAAAAAAAAAAAAAAAAAAAA42YY/C5dh5v47EW7FqPtq6tvkjvy9iJtO0PLWisb2naHJfPE4izhbNV7E3bdm1T01V3KopiPllrbUHE+imarWRYfnz1dnvxtHyU9fz/ADNdZtm+Pze92XMcVdv1dyKp9rT4o6o+R1tNwfNl7cnux+rg6zpBgw+7i9+f0+/8Np5/xLwGE51rKbVWNvR0dkq3ptx++fo8bW+e6mzXPKpjHYqrsO/RZt+1oj5O78u7pR39PoMGn7ax2+M81X1fFdTq+y9to8I7I/v+YA3HOAAAAAAAAAAAAAAAAAAAAAAeYmYmJidphwsRTFF+uKYmKd96Ynvdz6HMcfGx7eireZmaenxx0bfNslxTtZ0OH22vNfFxwGy6wAAAAAAAAAAAAAAAAAAAAAAAAAAAAAAAAAAAAAAAAAAAAAAAAAAAAAAAAAAAAAAAAAAAAAAAAAAADtsi1FmuRXOdluMuWqd95tz7airx0z0fL1tnad4rYS/zbWe4ecNc6uzWYmqifHT1x9LTY0dVw7T6r5le3xjn/nm2MOry4fhns8FU4DHYXMMPTfwOItYizPVXbqiqHIS1lmZ43KsRF/LsVdw93v26tt/BMdUx4JbL03xWqjmWdQYfnR1eqLEdP9qn+HzK3q+A5sXvYZ60fq6+DieO/Zk7J/RtocLKc2wGb4aL+W4q1iLfdmiemnxx1x8rmuHas1nq2jaXSiYtG8ADF6AAAAAAAAAAAAAAAAAAAAAAAAAAAAAAAAAAAAA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AAAAAAAAAAAAAAAAAAAAAAAcfH43DZfhqsRjb9uxZp6666to/wDu9iJmdoeTaKxvPJyHFzHMMJluHm/j8RbsWo+2rq238Ed+fBDXOpOJu01Wchs79z1Tej6tP8fma4zHMMXmWIm/j8Rcv3Z+2rnfbwR3o8EOxpuDZcnvZfdj9Vf1vSHDh3rgjrT+n9/87WyNRcTojnWchsb9z1Rej6tP8fma4zLMcZmeIm/j8Tcv3Z7tc77eCI6ojwQ4gsGn0eHTx/px2+Pequr4hn1c75bdnh3ADZaQAAAAAAAAAAAAAAAAAAAAAAAAAA+eKjfDxO/uauiPHHT+yH0Ko51q7TG0b0zO8+Dp/cyrO0xKfTW6uWsuvAbjvgAAAAAAAAAAAAAAAAAAAAAAAAAAAAAAAAAAAAAAAAAAAAAAAAAAAAAAAAAAAAAAAAAAAAAAAAAAAAAAAORgMbisvxNOIwOIu4e9T1V26pplsjTXFXEWZos5/Y7PR1eqLMRFceOnqn5Nmrxq6nRYdVG2Wu/49/3TYdRkwzvSVRZPnGX5zhuz5ZireIo7vNnpp8cdcfK56VsDjcTgMTTiMFfuWL1PVXbqmmWy9McVbtvmWNQWOy09XqmzERV/ap6p+TbxKxrOA5cfvYJ60eHf/d2MHE6X7MnZP6NvDhZTmuBzfCxiMtxNvEWu7NE9NPgmOuJ8bmuDas1nq2jaXTiYtG8ADx6AAAAAAAAAAAAAAAAAAAAAAAAAAAAAAAAA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A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AAAAAAAAAAAAAAAAAAAAAAAAAAAAAAAAAAAAAAAAAAAAAAAAAAAAAAAAAAAAAAAAACZ2jeeiAHpfvWsPZru37lFq1RG9VddURER4Zlhmp+IWX5Xz7GXc3HYuOjemf5uifDV3fFHzw1Vn2ocyz29z8wxFVdETvTap6KKfFH7+t1NLwrLn96/ux+v2cTXccwabetPet+HL7tj6l4l4bDc+xkduMTd6uz1xMW48UddX0R42sM2zbHZviZv5jibl+vuc6einwRHVHyOCLHptFh00e5Hb496o6ziWo1k/6luzwjl/nmANtoAAAAAAAAAAAAAAAAAAAAAAAAAAAAAADzRMU10zMbxE7zHfeAexO3a4NyibdyqirrpmYl6vvjKdr3OiNoqpiY8PcmfniXwbtZ3iJWOtutWLeIA9ZAAAAAAAAAAAAAAAAAAAAAAAAAAAAAAAAAAAAAAAAAAAAAAAAAAAAAAAAAAAAAAAAAAAAAAAAAAAAAAAAAAOVluY4zLMVTiMvxFzD3qftqKtt/BPfjwS2lpbipRXzMPqK1zJ6vVVmno/tU/vj5moxp6rQ4NXG2Svb496fDqcmCfclVWBxmGx+GoxGCv279ivqrt1RVEvumDI88zHI8T2fLMVXZqn3VMdNNfjp6pbc0pxNwGY8zD5zTTgcVPR2Tf+aqnx/a/L0eFVdbwTNg97H71f1+38O1p+I48vZfsn9Gwx4oqproproqiqmqN4mJ3iYeXFdEAAAAAAAAAAAAAAAAAAAAAAAAAAAAAAAAAAAAAAAAAA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AAAAAAAAAAAAAAAAAAAAAAAAAAAAAAAAAAAADh5rmeDyrCVYnMMRRYtR3ap6ZnvRHXM+JqvVHEjF4zn4fJaasJYnom9V/nKvF9z+3xNvS6LLqZ9yOzx7mhreJYNHH+pPb4RzbC1JqvLMgomMVd7Jidt6cPb6a58fejxtR6n1pmeezVamv1Ngp/1FqeuP60939ngY1crquV1V3Kqq66p3mqqd5mXqs2k4Zi0/vT228f4U7X8Zz6vese7Xwj+sgDouOAAAAAAAAAAAAAAAAAAAAAAAAAAAAAAAAAAAA+WMje3RV0zMTNMz3Ijrj97iOdejnYe5EzPRtVEd+f/tMuC2cU71dzR262KPwAEraAAAAAAAAAAAAAAAAAAAAAAAAAAAAAAAAAAAAAAAAAAAAAAAAAAAAAAAAAAAAAAAAAAAAAAAAAAAAAAAAAAAAAAZHpfWObadrinC3uy4Tfpw93po+T7mfE3JpPXGVahim1TX6lx0//ALPdnpmf6s9VX7fAnh5iZiYmJ2mOqYczW8Kwav3ttreMf18W5p9bkwdnOPBWA0dpLiVj8r5mHzeKsdg46Irmf52iPH9t8vztwZHnWX55hIxGWYmi9R9tEdFVE96qOuFR1nDs2kn343jxjk7un1ePPHuz2+DsQGg2QAAAAAAAAAAAAAAAAAAAAAAAAAAAAAAAAAAAAAAAAAAAAAAAAAAAAAAAAAA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AAAAAAAAAAAAAAAAAAAAAAAAAAAAAAAAAAAAAAAADqdQ6hy7IcP2TH3oiuY3os09Ndfij989DKlLZLdWsbywyZKYqze87RDtpnaN56mC6r4h4PLefh8q5mMxcdE17/zdE+P7b5PnYHqvW+Y57Ndm3M4TAz0dhonpqj+tPd8XUxRYdHwaI9/Ufb+VU4h0hmd8el+/wDEfy5ub5rjc3xc4jMMRXeuz1b9VMd6I6ohwgd6tYrG1Y2hV7XteZtad5kAesQAAAAAAAAAAAAAAAAAAAAAAAAAAAAAAAAAAAAAHtbjerm7xHO3pmZ7kT0fvda7BxcZExia5nb2087o7m/T+9NhntmHT4db4qviA2HTAAAAAAAAAAAAAAAAAAAAAAAAAAAAAAAAAAAAAAAAAAAAAAAAAAAAAAAAAAAAAAAAAAAAAAAAAAAAAAAAAAAAAAAAHKy3MMXlmLoxOAxFzD36equidvknvx4JcUeWrFo2nkRMxO8NzaP4nYbGczC5/FOGxHVGIp/zdX433M/R4myqK6blFNduqKqKo3iqmd4mEnsm0nrPNNOV00Wa/VGC39thrk+1/sz9rP0eCVc13Aa33vpuyfDu/LwdbTcTmvu5u2PFRY6DSurMs1JZ3wd3mYmmN68Pc6K6fF348MO/VfLivitNMkbTDtUvW8das7wAI2QAAAAAAAAAAAAAAAAAA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HW6lzjD6e09mWcY2i7XhcBh7mJu02oia5popmqYpiZiN9o7sw0l/Kr0P8Fak/4ex/jA3+NA08qrQ81RE5ZqOmO/OHs/4zK9LceuH+or9GHt5z9j8RXMRTbzC3NmJn8fpo/5gbTHiium5RTXRVFVFUbxVE7xMd95AAAAAAAAAAAAAAAAAAAAAAAGl9e8obTOjtYX8gxGBzHGXMLVFGKv4eKObbqmImYiJmJqmN+nqbgy3G4fMsuwuOwVyLuFxVqi/ZuR1VUVRE0z8sTAOQAAAAAAAAAAAAAAAAAAAAAAAAAAAAAAAAAA8V1U0UVVV1RTTTG8zM7REOq1DqDL8gw3ZcfeiKpj2lqnprr8Ufv6mm9WayzDUFdVqZnDYHfosUT1/jT3f2N/R8Py6qd47K+P8OXxDi2HRRtPbbw/nwZnq/iNaw/PwuQc29e6qsTMb0U/ix9tPh6vG1Xi8TfxmIrv4q7XevVzvVXXO8y+ItOl0eLTV2pHb496ka3iGbWW62WezujugAbTSAAAAAAAAAAAAAAAAAAAAAAAAAAAAAAAAAAAAAAAAAAHwxtPRariIiJiad+/MTv++H3emIp52HqnaZmmYnfvR1T9OzPHO1obeit1csfi4QDbdsAAAAAAAAAAAAAAAAAAAAAAAAAAAAAAAAAAAAAAAAAAAAAAAAAAAAAAAAAAAAAAAAAAAAAAAAAAAAAAAAAAAAAAAAAAAB9MPfu4a/Rew9yu1donnU10TtNM9+JbV0bxP35mE1J4qcXRT9eI/bHzd1qYamr0WHV16uWPz74TYNRfBO9JVdYvWsRZovWLlF21XHOproneKo78S9036U1bmWm78epbnZMLM714a5O9FXi70+GPpbx0pqvLdSYfnYO52PE0xvcw9ydq6fD4Y8MfQp2v4Vl0nvc6+P8ALv6bW0z9nKfB34Dlt0AAAAAAAAAAAAAAAAAAAAAAAAAAAAAAAA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xDjF2p9Y+ScV5qpE/J30plGs+JNnKNQ4erEYCrDXbk0U3Krc86mI26aZiVscYu1PrHyTivNVJE5Ifblw3xK/8AsgFGVcnPhtNMxGTYime/GOvek1/xB5LOArwN3FaGzDEWsZRE1RgsdXFdFz+rTXERNM+PePDHWp4BDvBHi1nPDXUkab1XViJyKL04e/h7+814Cvfaaqd+qmJ91T1dcx09dwW66Llumu3VTXRVEVU1UzvExPVMSj/lpaVs4DUmT6kwluKJzK3VYxPNjruW9ubVPhmmrb+w3LyX9RXtS8HcDbv3qvVWW115dVc6JmIoiJonp71FdEdPeBt0RPc43cRtK8RZyvVGe+qsFl2Y9gxtr1Dh6Oy2qa9qpiabcTG9PTExPdha1uum5bprt1RVRVEVU1RO8TE90HsOFnmZ2MlyXH5pjJ5uGwWHuYi7P9Wimap+iEh8JeLXEzXPEzKMnnP+bgb+Im7iLdGBw+1Fineuunndj3j2sc2J333mAWSOv1BnOA09kuMzbN8RThsBhLc3bt2ruRHejuzM7RER0zMxCQ9Y8o/WOpc4nAaCwk5fh66posU28PGIxd7xxMTEb9e1Mbx35BZghzF6u48ZHYnMsdOpbGGojn13MRl8VW6Y/rRVRMRHj2bH4M8pKvN81wuSa7s4exexFUWrGZWI5lE1z0RF2nqjefto2iO7ER0gpxMfLXzHHZfZ0f6gxmJwvPqxfP7Ddqo523Ydt9p6euW0OUHnWqsi0HbxehYxU5tOMt259TYSMTV2Oaa+d7SaaujeKenZGnFDU2v9RU5bHEKMfEWJuepPVWX04X3XN5+21FPO6qO/t0d8Fack7F4nG8IcPexmIvYi7OMvxz7tc11bbx3Zbjfn7w91nxUyPTlGD0TGafYeLldVPqfKaMRRz5917ebdU/Jutnhbjs3zLh9kWM1J2X7MXsPFWK7NZizXz9566IiIp7nRtAMpGu+MXFbJ+GeVW68ZTOMzXExM4XA26tqq9vtqp+1o36N9p37kT07TDe4ycXNdZhdo0zGLot0zvOGyjA8+LcdznVc2qr552BcQhqvivxj0NirVeoa8wotVT0Ws3wG1F3wRVzYq/NqUhwT4y5XxKw9eEuWoy/P7FHPu4Sa+dTcp7tdue7HfiemN+71g2qCOuJPGzW+neL+a5Xh897DkeDzCmjsHqOxVtaiaZqjnTRNU9G/d3BYokTVXHrXWtM4xGA4W5Ti7WCtTtF2xg/VOJrp+6q6KqaInvbbx32F5nxG40aQxFvEZ5jM7wVNVW1Pq/BR2OvwRzqNp+QF3jR3APjnZ4gX/ALCZ9Ys4LUNNE125tbxaxVMRvPNiemmqI6Zp3no3mO7EbxBpfXnJ50xrDV9/P8Rjsxwd3FVRXibGHqo5tyqIiJmJmJmmZ26etuDLcFh8sy7C4DBW4tYXC2qLFm3H2tFMRTTHyREJE46cZNeaY4q59k+R576ly7C1Wos2fUdivm86zRVPtqqJmemqZ6ZV1ld2u/lmEu3Z51y5ZoqqnbbeZpiZByRgnFviZk/DXI6MZmcVYjG4iZpwmCt1RFd6Y653+1pjeN6vD1TPQl7FcbOLGuswu2tKWb9i3HT6nynA9mqojuTVXNNVUePeI8ALcEL43iLxs0bNGKzu9nWGw8ztvmOAibVfg51VH7JiW/uAvHDD8RLtWT5zh7WA1Dbom5TTamexYmmOuaN95iY7tMzPR0xPXsG6gRtxC4165yPi5m2U4fUEYfJsLmXYYtTg7FUUWoqjeOdNuaurfp33BZIkvWfKB1dqvO72VcKMrxPqe3MxGIt4ScRibsfd8zaYop8cTPd3jqjBs34gca9KV0YvO8XnuBt1VdFeNwVPYqp73tqOb8gLtGjuT1xsq4hXLuS5/Zs4bP7FvstFdmJi3iaI6JmIn3NUdG8d3rjbaYjeIAAAAAAAAAAAAAAAAAAAAAOJmmZYTKsHXisffos2ae7V3Z70R3Z8D2tZtO0c2NrRWJtadohy+rra+1jxDsYCa8Jkk0YjFR0VX56bdE+D7qfo8bEtZa6xedTXhcDz8Ll89ExE+3uR/WnuR4I+lhixaHg8RtfUfb+VT4lx+Z3xaX//AG/j+X3x2MxGOxNeIxl6u9frnequud5l8Ad+IiI2hVpmbTvPMAHgAAAAAAAAAAAAAAAAAAAAAAAAAAAAAAAAAAAAAAAAAAAA87c6mumd/bUzG0d2e59Ozw801TTVFVPXE7wMqW6tot4OuHvepii9XTTO9MVTET34ejeid+1Y+YAPQAAAAAAAAAAAAAAAAAAAAAAAAAAAAAAAAAAAAAAAAAAAAAAAAAAAAAAAAAAAAAAAAAAAAAAAAAAAAAAAAAAAAAAAAAAAB9cLiL2ExFu/hrtdq9bnemuidpifBL5DyYiY2k5NwaK4m27/AGPB6imm1d6qcXEbU1fjx3PHHR4m0KK6a6Ka6KoqoqjeKoneJhJ7LtF64x+nK6bFzfFZdM9Niqemjw0T3PF1ftVziHAovvk03ZPh3fl4OtpeJTX3c3LxUGOtyHO8BnuCjFZbfi5R1VU9VVE96qO5LslVvS1LTW0bTDt1tFo3jkAMXoAAAAAAAAAAAA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wA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Yhxi7U+sfJOK81UkTkh9uXDfEr/7IV3xi7U+sfJOK81UkTkh9uXDfEr/7IBdQAJ45bNumeHeSXJj21Oa00xPgmzc3/ZDi8iK5VOkNR259zTj6Ko8c243/AGQ+HLezO3b07pnKudHZb2KuYrm96KKObv8A3n0S7bkWZdXh+G+aY25TMRi8yqijeOumi3RG/wA81R8gNZ8szSn2M1xgdRYe3th83scy7MR/rrUREzPjomj82VAcm/U/ro4R5NduV8/FYGmcvv8ATvPOt7RTv4ZomiflenKU0p66uE2a0WbfPxmXRGYYfaOne3E8+I8dE1xt39mkORVqf1JqTOdNX69reOsxirETP+st9FUR4Zpq3/sA2ryt9SfYThRewFqvm4nOL9GFiInp7HHt658W1MUz+OwPkT6W5trPdVYi301TGX4aqY7kbV3J83G/gliXLI1HObcRsFkdiqa7WU4aIqpjp/nru1VX/L2NU3CTS8aO4dZHks0RTfsYeK8R4b1ftrn/ADVTHiiAa25ZdeLp4TYenDc7sFeZ2YxPN+45lyY38HPij5dmF8iSrJKY1DFdViNQ1VURRFcx2ScPt08zfp253utv6u/cUzqTI8v1JkeMyjOcNTicBi6Ox3bdXRvHXExPcmJiJie5MQkvWvJj1Lk+Pqxmhswt5jYoq59q3cuxh8Tb70RV0Uzt396fECxp6Y6Ut8VuTXmmf62xua6Pv5Ll+WYqKbk4a/cuUTRd29vzaabdURTM9PX1zPU1/wCvXjZw5iPsvVnMYO30TOZYf1TZnwdlmJ+iptfhbymsvzzHYfLNaYK1lWKvTFFGNsVTOHmqeqKonpojw7zHf2BvvTGGx2C03lWFze9bv5lYwlq1ibtuZmm5dpoiK6omYidpmJnpiE18ub/M6L/Gxn7LCpks8ub/ADOi/wAbGfssAzzkhdprDfHb/wC2G6bldNu3VXcqimimJmqZ6oiO60tyQu01hvjt/wDbDZ+uaq6NE6gqtb9kpy7ETTt3+x1bAgvOcZmHGLjNEU3KonNsbFjD87pixh4naOj+rRE1T353nur30jprKtJZDhcnyLC0YbB2KdoiI9tXPdqqnu1T3ZRByU7duvjfkk3Nt6LWJqo37/Ya4/ZMr3BwM+ybL8/ynE5ZnOEtYvA4iiaLlq5G8THf8Ex3Jjpiep+f2q8uzDg9xhu28tvVzdyrFU4jCXKp27LZqiKqYq2696Z5tXyv0QRLyzqbccWMHNvbnTlNma/H2W7+7YFnZNmNnN8nwOZYSZnD4yxbxFuZ+5rpiqPol+fPHqnncaNVU9/HTH0QtrgfVXXwh0jNzfnfY6zEeKKdo+jZE3Hft16o+Pz+yAXrovS2VaO09hcmyPDU2MLYpiJnb212ru11z3ap7/7nYZzleBzvK8Tl2bYW1i8DiKJt3bN2nemqJ/8AfX1w5gD86dc5Ri+FXFzE4bLb1cXMqxdGJwd2Z6arc7V0b9/omInv9L9CsmzC1m2T4HMcP/mcXYt4ijp39rXTFUfRKKuWPFEcXqJo2505bZmvx86v92yseDlVdXCfR83Ov7E4aPk7FTt9GwIr5TXbx1R+PY/6e2vjJf8AQ2A+L2/qwgflNdvHVH49j/p7a+Ml/wBDYD4vb+rANM8Y+BGJ4k6v+zV3VPqGzRYow9nDTgeyxbpp3mfbdkp65mZ6u62joHSmA0XpTL8kyy3bi3hrVNNy7TRzZv3No51yrw1T09c7dXVDV3KI41VcP5tZJp+3Zv6gv2+y13Lsc6jC0T0RMx3a52naJ6I6533iJ0Fkul+LfFu3OZVYrMcRl9yZ2xGNxc2cPP4lHVMb7+5p2Bc2Z4DCZpl+IwOY4e3icHiKJt3bNynemumeuJh+e2iIq0xx4ynD4K5VFODz+nCRVv01W+z9jqj5aZmPlZ7HJX11cjnV5np2Kp6+dib0z5pq/R+X3cp4uZJl2Jqoqv4PPLGHuVW5maZqoxFNMzG8RO28d4H6Svzp4225vcaNU2onaa8yrp37287P0Wfndxj7eOpPKtX1oBdfD3ReU6E01hsnyWxTRTRTE3r80xFeIubdNdc92Z+iOiOiHc53lWDzzKMZlmZ2KMRgsXaqtXbdUbxNMx+3vT3Jc0B+ePBm7dyHjnp23auTz7eaRg6qo7sV1Tan54ql+hz87tC9v3Jf/iK3/wBRD9EQAAAAAAAAAAAAAAAAAAAmYpiZqmIiOmZlrPW3EKm12TA5BXFVfua8VHTEeCjv+P5u+2NNpsmpt1ccNXV63Fo6dfLP5d8sl1drHA6etza3jEY+Y9rYpn3PhqnuR9LS+fZ3js8xk4jML01z9pRHRTRHeiHX3K67tyqu5VVXXVO9VVU7zM9+Zeq2aPh+PSxvHbbxUTiHFc2tnaeyvh/PiAN5zAAAAAAAAAAAAAAAAAAAAAAAAAAAAAAAAAAAAAAAAAAAAAAAAAAHHxsfztNUzEzVTHRHc26P3OO5mLjfD01bRtTVt4Z3j/s4baxzvWHf01uvirIAkTgAAAAAAAAAAAAAAAAAAAAAAAAAAAAAAAAAAAAAAAAAAAAAAAAAAAAAAAAAAAAAAAAAAAAAAAAAAAAAAAAAAAAAAAAAAAAAAAOdk2bY3JsbTi8uv1Wb1PXt1VR3pjuw3fojXuC1BFGFxXNwuZbbdjmfa3PxJ/d1+NoJ5pqmmqKqZmKoneJjuOfruHYtZX3uy3dP+c21ptXfTz2cvBWA1DoXiVVZ7HgdR1zXb9zRi+uafBX3/H19/frbctXKL1qi5arprt1xzqaqZ3iY78SpWr0WXSX6uSPKe6Vhwaimeu9JewDUTgAAAAAAAAAAAAAAAAAAAAAAAAAAAAAA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GIcYu1PrHyTivNVJE5Ifblw3xK/8AshYHFbC4jHcMtVYXBWLuIxV7K8TbtWbVE113Kpt1RFNNMdMzM9yEMaV07xP0nm9OZ6e01qfBY+miq3F2nKLtUxTPXG1VEwD9EXWajz7K9NZRfzTPcbZwWBsxvXdu1bfJEdczPciOmUazqvlA3Y5nqfVkb937CzT9PYnGscJOLfELMLd/UdONoo3/APEZzipiLcT182jeao8UU7AxzibqnM+MfFCirKsLeri9VTgstwn20W4mdpq7kTMzNUz1R39o3XNw60vY0ZonKMgw1UVxg7MU3LkRtFy5M86ur5apqn5WI8G+DWScNrM4qiucxz27RzbuOuURHMju026ftY7/AEzM9/bobRB4rpproqorpiqmqNpiY3iY7z8/cfau8H+Pu9EV04bK8xi5Rt114Wvp28MzarmPHu/QNJ/Lb05at4rT+pbU0U3b1NWAv077TVzfb0Tt3euuJn8UGAcJ8Fd4o8oWMzxluasNOMuZtiKaumKbdFXOoonwc6bdHiXenDkW6W9Q6UzXUuIt7Xcyvep7EzH+qt9cx465mP7Cjwaf5QHFXNuGE5Lcy/KMNj8Lj+y013L1dVPMro5u0dHfiqfmlkPBPiFRxH0ZTm1duxh8fbvV2cThrVc1RamJ3p6+naaZifHv3nbcS9EZZxA0piMkzbnUU1zFyxfojeuxdjfm1x88xMd2JmEfY3htxV4UZ5dxum7ePvW+qMZlMTeou0dzn2tpn5KqdvDPWC6a6aa6ZpriKqao2mJjeJhBvKpyDJdPcVbljT9qzh7eIwlvE4jD2YiKLV6qqqJiKY6Kd6Yoq2/reF2dzirxuzC1ODs05t2Wr2szh8mpi5PzW94nxbOdw35P+q9XZ9Tm+v4xOAy+u52XETirnOxeKnrmNpmZp37s1bT3okFQcG8TisXwp0pfx9VVWIry6zzqquuqObHNmfDMbS0Xy5Yn1PoyduiKsZH0WVQ4XD2cJhbOGw1um1Ys0Rbt26Y2immI2iI8ERDV3KO4dYriFoii1lEUTnGX3fVGGoqmKYuxMbV2956ImY2mJnu0xHRvuDquSDVE8G7ERMTNONvxPg6YbnxNi3icNdsXqedau0TRXT34mNphAmjs64q8N68VleSYDOcFTeuc+5hbuWzdpmvbbnUxVRPTtEdMde0dfQtPhRjc8zHh5kuL1XRfozu9aqqxNN+xFmuKufVtvRERzejbuQCGMlvYvhHxosV463XNeS4+bd2IjpuWZ3pmqn8a3VvHjh+hOVZjhM2y3DZhluIt4nBYm3F21etzvTXTPVMNT8e+C+G4jYejMsru2sFqPD0cyi7XH83iKI6qLm3TEx3KunbqmJjbacMsp4x8J7l3BZfhM6wmE50zNFGGjF4WZ79M7VURM+DaQXbib9nC4e7iMTdos2LVM13LlyqKaaKYjeZmZ6oiH57cV89u8T+MGLvZJbqv0YvEW8DgKNumumNqKZ8HOnerwc532bZlxm4oW4y3FYXO8Vg65jezbwfqWxPe59UU00z/AGpb44AcCrehb9OfakuWcVqGaZps27ftreEiY2naftq5jo36o3mI36wbl0zlNvIdOZVlFiedawGFtYWme/FFEU7/AEPz/wCPMxTxp1VVPVGOmfoh+iT87ePVPO40aqpnqnHTH0QD9BclzTBZ3lOEzPK8RRicDircXbV2id4qpn9/fjuS5V+9aw9i5exFyi1Zt0zXXXXVFNNNMRvMzM9URCOMw0fxe4N43EW9GYnH5jkNdc10VYSzGJomO/XYmKpoq265iNvCxHUuqeL2v7U5TmFnPcTh652qwmGy+bVNX48UURvH43QDpuLmf1cRuLuYYrJ6ar9vF4m3gsDTEdNymNrdEx+NPT/afoBpvLKMk07leVWpibeBwtrDUzHdiiiKf3J+5OfAnF6ZzK1qjWVu3RmVuJ9R4GKor7BMxt2SuY6Odt1RG+2+/X1UkD8++U128dUfj2P+ntr4yX/Q2A+L2/qwijlD6J1XmvGPUeNyvTOeY3B3a7M27+GwF25br2sW4naqmmYnpiY+RbGUUVW8pwVFdM0102KImmY2mJ5sdEggDlH1X6uNmqPVfO58X6Ip3+47FRzf+XZfenvUH2By77Ddj+xnqa36l7H7nsXNjmbeDbZpLlH8FL+ubtGodMdijPrVuLV7D11RRTiqI9ztVPRFcdXT0TG3TGzQ+n9RcYeHFicpwWGzvC4WiZ5uGxGXzet09P2k1UztG+/uZ2kF1ZrmODynLsTj8yxFrC4LD0Tcu3rtW1NFMdczL87cix9nNON2X5hhud6nxeoreIt86Np5tWJiqN47+0tiYfS3GLjJjLFrUt3MMJlEVRVVcx1r1LYoj7qmzEU8+e9O0+GYYrmfC7Wek9f3YyrTed5lhcsx8XMNirWCuVU36KK4qoq3piY6YiOrug/QJ+d3GPt46k8q1fWh+huHuxfw9q7FFdEXKYq5tynm1RvG+0xPVPgQpxW0Nq3HcY8/xuC0vnuIwd3MqrlF+1l96u3XTzo9tFUU7THhBd4APzu0L2/cl/8AiK3/ANRD9EUIaN0Nq3D8bcox2I0vntrA0Z9bvV4ivL71NumiL8TzpqmnaKdunfqXeAAAAAAAAAAAAAAAAA42ZY/C5bg68Vjr1FmxR11VT9Ed+fA6zVOpcDp3C9kxVXPxFcfzVimfbV/wjwtI6k1DjtQYzs2Nue0p/wA3Zp6KKI8Ed/wuloeG31U9aeyvj/Dj8S4vj0UdSvbfw8PN3etNcYrPJrwuC52Gy7q5u/trv43g8H7WGgteHBTBXqY42hRtRqcmpvOTLO8gCVAAAAAAAAAAAAAAAAAAAAAAAAAAAAAAAAAAAAAAAAAAAAAAAAAAAAA8V08+1cp23nm7x4NumfoiXAdlRzefHP35vVVt3u666umaKppqjaqJ2mE+GecOtw+29Jr4PACd0AAAAAAAAAAAAAAAAAAAAAAAAAAAAAAAAAAAAAAAAAAAAAAAAAAAAAAAAAAAAAAAAAAAAAAAAAAAAAAAAAAAAAAAAAAAAAAAAAABlmitbY7Td2m1VM4nLpn21iqfc+Gie5Pg6p+liYizYaZ6TTJG8Szx5LY7dak7SqHI84wWd4CjF5dei7anomOqqie9VHcl2CYtPZ5j8gx9OKy69NFXVXRPTTcjvVR3W+NG6vwGpsNtamLOOoje5h6p6Y8NPfj/ANypnEeE30k9enbT9vP+Vg0murn923ZZkoDjt8AAAAAAAAAAAAAAAAAAAAAAAA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9L123Ys13b9yi3aojnVV11REUx35mepEHKQ1lHEriTl2S6Yr9XYLBTGDws2p3pxGIuVRzqqe/G8UUxP9XfqlmfF/gTrnVPEHOM0yu/gK8sxt6Llum5i6qeZHNiPbUzT17x3N2e8DeAuF0Fjqc7z7FWcyz6mmYsxapnsOG3jaZp36aqtt450xG0TPR3QbW0Pp+zpXSGUZHhtpowOGoszVEbc+qI9tV8tW8/K7wAAAAAAAAAAAAAH53cd+3Xqj4/P7IfoilXiXydtW6o4h5zn2X5jkVvB43E9mt0X796LkU7R1xFqY36O/IKqAAAAAAAAAAAAAAAAAAAAAAAAAAAAAAYfrbWuHyGirC4Tm4jMpj3G+9Nrw1eHwOm1zr+mx2TAZDciq97m5io6Yp8FHfnw/N4NU111XK6q66pqrqneapneZnvu7w/hU32yZ47PDx81Z4rxyMe+HTTvPfPh5fi+2YY3EZhi7mKxt6q9fuTvVXVP/AL2jwOOCyRERG0Kda02neeYA9eAAAAAAAAAAAAAAAAAAAAAAAAAAAAAAAAAAAAAAAAAAAAAAAAAAAAAADi4yNr9UxvPO2q3nuzPX9O7lPjjY3otVb7zG9O3ejr/fKTFO1m9oLbZOr4uKA2nYAAAAAAAAAAAAAAAAAAAAAAAAAAAAAAAAAAAAAAAAAAAAAAAAAAAAAAAAAAAAAAAAAAAAAAAAAAAAAAAAAAAAAAAAAAAAAAAAAAAAH1wuJvYTE28Rhbtdq9bnnUV0TtMS+Q8mImNpInZvDQHEGznHY8Bm9VFnMfc0XOqi9/Crwd3ud5sFJ0dE7x1tp6A4jTZ7Hl2obk1W+im1i6umafBX348Pz99VuJ8F6u+XTR2d8fx/DtaPiO/uZvv/AC28PFFVNdFNVFUVU1RvExO8TDyrLsAAAAAAAAAAAAAAAAAAAAAAAAAAA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AB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AAAAAAAAAAAAAAAAAAAAAAAAAAAAAAAB8MfjMPl+EuYrGXabVi3G9VdU9T2ImZ2h5MxWN55Ppeu27Fmu7erpt2qImqquqdoiO/MtPa613dzSbmByiqq1gPc13eqq9/Cn9v0Ov1vrLEagvTh8PzrGW0z7W33bnhq/h3GJLNw7hcYtsuaPe8PD+6mcW43ObfDp52r3z4/2/cAdtWwAAAAAAAAAAAAAAAAAAAAAAAAAAAAAAAAAAAAAAAAAAAAAAAAAAAAAAAAAB63o52GuRvERTMVePufvez2op59XMiImaommN+/MbPYnad0uC3UyVl1oDdWEAAAAAAAAAAAAAAAAAAAAAAAAAAAAAAAAAAAAAAAAAAAAAAAAAAAAAAAAAAAAAAAAAAAAAAAAAAAAAAAAAAAAAAAAAAAAAAAAAAAAAAABnOgNd38growWYTXfyuZ2ju1WfDT348HzeHeWDxVjG4W3icJdovWLkc6iuid4mEqMo0TrDGaZxXNje/l9c73cPM/81Pen9rg8U4PGffLh7LeHj/d09Hr5xe5k5fsokcHJc1wec4C3jMvvRds1/PTPdiY7kucp9qzSZraNph3omLRvAAxegAAAAAAAAAAAAAAAAAAAAAA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AAAAAAAAAAAAAAAAAAAAAAAAAAAAAAAAAAAAAAAAAHVakz7B5Bl9WJxtW8z0W7VPurlXej+PcZUpa9orWN5lhkyVxVm952iH3zrNcJk2ArxePuxbtU9ER3ap70R3ZaN1fqjF6jxe92ZtYOif5qxE9EeGe/Liakz7G6gx84nG1+1jot2qfc2470fxdStnD+G100de/bb9lF4rxi2sn0ePsp+/n/AA6jiAAAAAAAAAAAAAAAAAAAAAAAAAAAAAAAAAAAAAAAAAAAAAAAAAAAAAAAAAAAAAAOJiqebiK4inmxM7xHeiemPofJycbHTRVET007TM9+P8Ats4zcpO9YWLFbr0i3iAMkgAAAAAAAAAAAAAAAAAAAAAAAAAAAAAAAAAAAAAAAAAAAAAAAAAAAAAAAAAAAAAAAAAAAAAAAAAAAAAAAAAAAAAAAAAAAAAAAAAAAAAAADutK6jxum8wjEYKrnW6tou2ap9rcjw96e9PcUDprP8ABahy6nF4C5v3Llur3VurvTH7+6mR2en87xuQ5jRjMvu8yuOiqmfc10/c1R3YcjifC6ayOvTsv+/m3tHrbYJ6tu2qnh0OkNUYLU2A7Nhp7HiKIjs1iqfbUT++O9LvlJyYr4rTS8bTCxUvW9YtWd4AGDIAAAAAAAAAAAAAAAA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AAAAAAAAAAAAA6HV2psLpzA9kvbXMVXE9hsRPTVPfnvR4WePHbLaKUjeZR5ctMNJyZJ2iH01VqPB6dwE3sTPPvVbxasxPtq5/dHflonPc4xmd5hXi8dc51c9FNMe5ojvRHch884zPFZvj7mMx12bl6v5qY7kRHchwlu0HD66Wu89tp7/wCFB4pxW+tt1Y7KRyj+sgDouSAAAAAAAAAAAAAAAAAAAAAAAAAAAAAAAAAAAAAAAAAAAAAAAAAAAAAAAAAAAAAAAA+eKjfD9c701dEeCeufohw3YTG9u5TvtE0z9HT+2HXtnDPZs7Wht1sW3gAJW4AAAAAAAAAAAAAAAAAAAAAAAAAAAAAAAAAAAAAAAAAAAAAAAAAAAAAAAAAAAAAAAAAAAAAAAAAAAAAAAAAAAAAAAAAAAAAAAAAAAAAAAAAA5uUZni8ozC1jMBdm1ftz0THVMd2JjuxPeb/0TqzCanwO9G1rHW4/nrEz1f1qe/T+xOblZZj8TlmOtYvA3qrOItTvTVT+ye/Hgc3iPDaa2nhaOU/0lt6TV209vGPBU4xXQusMNqbCcyrm2cxtx/O2d+v+tT34/Z9M5Uo2bDfBeceSNphZMeSuSsWrPYAImY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AAAAAAAAAAAAAAAAAAAAAAAAAB0Or9S4bTmA7Ld2uYq5ExZs79NU9+e9Ed9njx2y2ilI3mUeXLTDScmSdoh66x1PhtOYHn17XMZcj+Zs79fhnvRDROa5jis1x13F467N2/cnpmeqI70R3IM1zHE5rj7uMx1ybl65O8z3IjuREdyHEXDQaCulr29tp5yoHE+J3119o7KRyj+s/j+wA33KAAAAAAAAAAAAAAAAAAAAAAAAAAAAAAAAAAAAAAAAAAAAAAAAAAAAAAAAAAAAAAAAAAe1FXMrpq232nfaXAu0dju10b782qY3ju7Oa4+Np2uxVtERVTExt4Oj9sSlwz27Ojw+3vTVxwGy6oAAAAAAAAAAAAAAAAAAAAAAAAAAAAAAAAAAAAAAAAAAAAAAAAAAAAAAAAAAAAAAAAAAAAAAAAAAAAAAAAAAAAAAAAAAAAAAAAAAAAAAAAAAADkYDGYjL8ZaxWDu1WcRaq51FdPXEt+6C1hh9TYPsdzm2cytU/wA7a7lUfdU+D9ienIwGMxGX4y1isHdqs4i1VzqK6euJc7iPDqa2m09lo5T/AJ3NrS6q2nt+HfCqRiegtYYfU2D7Hc5tnMrVP87a7lUfdU+D9jLFFzYb4LzjyRtMLLjyVyVi1Z7ABEzAAAAAAAAAAAAAAAAAAAAAAAAAAAAAAAAAA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AAAAAAAAAAAAAAAAAAAAAAAAAAAAAAAAAOm1VqDC6dy2rE4mefdq6LVmJ6blX8O/LOlLZLRSsbzLDLlpipN7ztEPTVmo8Lp3L5vX9q8RXvFmzE9Nc/uiO7LQ+cZnis3x93GY65Ny9XPyUx3IiO5EPOdZris5zC5jMdc592vqjuUx3IiO5DgrfoNBXS13nttPOf6KBxTil9dfaOykco/rP8AnYAOg5IAAAAAAAAAAAAAAAAAAAAAAAAAAAAAAAAAAAAAAAAAAAAAAAAAAAAAAAAAAAAAAAAAAAA+WLp3s0VRHuapiZ8fVH0S+rxdjnWLkdMzEc6Ijvx/23ZUna0NnSW6uWHAAbjugAAAAAAAAAAAAAAAAAAAAAAAAAAAAAAAAAAAAAAAAAAAAAAAAAAAAAAAAAAAAAAAAAAAAAAAAAAAAAAAAAAAAAAAAAAAAAAAAAAAAAAAAAAAAAORl+NxGX4y1i8HdqtYi1VzqK6e5KgdCatw+psBtVzbWYWo/nrO/X/Wp8H7Pm3nZy8rzDE5Xj7OMwN2bWItTvTVH7J78eBzeI8OpraeFo5T/Tybek1VtPb8J5qmGOaJ1VhdT5d2Sjm2sZbiIv2N/cz3479MsjUXLivhvOO8bTCyUvXJWLVnskARswAAAAAAAAAAAAAAAAAAAAAAAAAAAAAA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A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AAAAAAA4mbZjhspwF3GY25Fuzbjee/M9yI78y9rWbTtHNja0UibWnaIfDUGc4XIstuYzG1bU09FFEe6rq7lMNB6hzrFZ7mVzGYyrpnoooj3NunuRDkas1DidRZlOIv70WaN4s2Ynoop/jPdl0i3cO4fGmr1r/ABT+n4KHxfis6y/Up8Efr+P8ADpuKAAAAAAAAAAAAAAAAAAAAAAAAAAAAAAAAAAAAAAAAAAAAAAAAAAAAAAAAAAAAAAAAAAAAAAPa3tNcRM82mr2sz3onol6g9idp3h18xMTtPRI+2Mj/Ka53iZq9tO3h6f3vi3YneN1krPWjeAB69AAAAAAAAAAAAAAAAAAAAAAAAAAAAAAAAAAAAAAAAAAAAAAAAAAAAAAAAAAAAAAAAAAAAAAAAAAAAAAAAAAAAAAAAAAAAAAAAAAAAAAAAAAAAAAc7Jc0xeTZjaxuAuTbvW5+SqO7Ex3YlQ+kdR4TUuV04rDTFF6nam9Zmem3V/DvSmp2ums8xen80t43BVdMdFdufc3Ke7TLlcT4bXWU3r2Xjl/Et3R6udPbafhlTg6zTmd4TP8rt43A1701dFdE+6t1d2mXZqNelqWmto2mFkraLR1o5ADF6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eK6qaKKq66opppjeZmdoiAfLG4qxgcJdxOKuU2rFqnnV11dUQ0RrXVF/UeP3jnW8DamYs2v/VPhn6HP4h6tqz3F+pMFVMZbZq6O52Wr7qfB3o+XxYYtPC+H+hj0uSPen9P7qRxri3rFpwYZ9yOf4/2AHZV4AAAAAAAAAAAAAAAAAAAAAAAAAAAAAAAAAAAAAAAAAAAAAAAAAAAAAAAAAAAAAAAAAAAAAAAAAB8cbHtbVXRttNPzTv8AvcVzb9POw9e0RvTMVb96Or98OE2sU71d3SW62KABI2QAAAAAAAAAAAAAAAAAAAAAAAAAAAAAAAAAAAAAAAAAAAAAAAAAAAAAAAAAAAAAAAAAAAAAAAAAAAAAAAAAAAAAAAAAAAAAAAAAAAAAAAAAAAAAAAHfaO1JitNZpTibG9divam/Z36LlP8AGO5KiMpzHDZtl9nG4G5Fyxdjeme7Hfie9MJZZbw+1dd01mHMvTVXlt6Y7Nbjp5s/d0+H9sfI4nF+GRqa+lxx78fr/d0dDrPQz1L/AAz+ihB88NftYrD27+HuU3LNymKqK6Z3iqJ7r6KXMbdkrDzAHg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Gp+J2r/VFdzJ8sufzFM7Yi7TPu5+4jwR3e/wDt7fiXq/7HWq8qy25/llyNr1ymf81TPcj+tP0Q0+sHCeH77Z8seUf1/hVOO8V230uGfOf6fz9gBYlSAAAAAAAAAAAAAAAAAAAAAAAAAAAAAAAAAAAAAAAAAAAAAAAAAAAAAAAAAAAAAAAAAAAAAAAAAAAAeYp5+9G0zzomIiO7Pc+nZ1zsaZmmYmJ2mOmHCxFMUXq6ad+bE+1373cT4Z5w6nD7dlqvmAndIAAAAAAAAAAAAAAAAAAAAAAAAAAAAAAAAAAAAAAAAAAAAAAAAAAAAAAAAAAAAAAAAAAAAAAAAAAAAAAAAAAAAAAAAAAAAAAAAAAAAAAAAAAAAAAAAABsDhhrOcmxNOWZlc//AAbdq9pXVP8AmKp7v4s93vdffbxiYmN4neJSc25wo1n2SLWR5pc9vHtcLdqnrj+jmf2fN3lZ41wzrb6nFHb3x/X+XX4frNv9K/5fw2qAqrtgAAAAAAAAAAAAAAAAAAAAAAAAAAAAAAAAAAAAAAAAAAAAAAAAAAAAAAAAAAAAAAAAAAAAAAAAAAAAAAAAAAAAAAAAAAAAAAAAAAAAAAAAAAAAAAAAAAAAAAAAAAAAAAAAAAAAAAADAuIfFrSGgq+wZ5mPPx+3OjBYWnst7bubx1U/2pjdxuPmu7nD/h5isxwU0/ZPE1xhMHzo3im5VEzz9v6tMVT3t4iO6lDgbwuxfFrUWYZhneOxNvK8PXFeMxW/OvYi7VvPMpqq36euZqnfbo6OkG57nKw03F6Yt6fziqz91VVbir5udP7Wd6C476J1ljLWBw+MvZdmF2Ypt4fMKItzcnvU1RM0zPejfee8WOAHDW1g/U86ci50bTcrxd6a58O/P6Pk2TXyi+Dlrh1ewubZFdvXchxlzsXMuzzq8Nd2mYpmru0zETtPX0TE9+QucaW5KuucXrDQF3CZteqv5jk92MPVerneq5amN7dVU92eiqnfu82J65lukGmtZ8onSWktT5hkWYYDPL2LwVzsdyvD2bVVuZ2ieiarsT3e9Dpf5Veh/grUn/D2P8ZOef4GjWfKEx+XXa7kYfMtRV4aqu3Mc6m1N/mzMbxMbxT09UqM/kqaH+FdSf8AEWP8ED+VXof4K1J/w9j/ABmxeFXE/JeJmFzC/kWFzHD0YGuii5GNt0UTM1RMxtza6u9PXs11/JU0P8K6k/4ix/gti8KuGGS8M8LmFjIsVmOIox1dFdycbcormJpiYjbm0U9+evcGd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GL691RRp7LebZmmrML8TFmnr5sfdz4I+mfldrqLOcNkWV3cbi56KeiiiJ6a6u5TCfs5zPE5xmV7G4yvnXbk9XcpjuRHgh1eGaD1i3Xv8Mfq4fGuJ+qU9Fjn35/SPH+HFvXa712u7drqruVzNVVVU7zMz1zL0BbVDmdwAAAAAAAAAAAAAAAAAAAAAAAAAAAAAAAAAAAAAAAAAAAAAAAAAAAAAAAAAAAAAAAAAAAAAAAAAAAAABx8bH85RVvvNVMb+Dbo2+aIch88VG+HpnePa1dXf3j/ALJMc7Wbmht1cu3i4YDadoAAAAAAAAAAAAAAAAAAAAAAAAAAAAAAAAAAAAAAAAAAAAAAAAAAAAAAAAAAAAAAAAAAAAAAAAAAAAAAAAAAAAAAAAAAAAAAAAAAAAAAAAAAAAAAAAAAeaapoqiqmZpqid4mJ2mJeAG+eGesIz/BeosdXEZnYp6Zn/XU/dePv/P4s4Svl2NxGXY6zi8Hcm3iLNXOoqjuT/BRWjdR4fUuUUYq1tRiKNqb9rfpoq/hPclTOMcN9Xt6bHHuz+k/wsGg1fpY9Hf4o/V3wDhOkAAAAAAAAAAAAAAAAAAAAAAAAAAAAAAAAAAAAAAAAAAAAAAAAAAAAAAAAAAAAAAAAAAAAAAAAAAAAAAAAAAAAAAAAAAAAAAAAAAAAAAAAAAAAAAAAAAAAAAAAAAAAAAAAAAAAAA1rxs4W08UMBleEuZxXllGCu13fa4fsvZJqiIj7anbbafndhwc4eWeGmlb2TWcfOPm7iq8VVfmz2KZmqmmnbbeeqKY7rOgBonlkY/DYbhRawl6qn1Ri8faizT3faxVVVV4ojo/tQ3Xm2Y4PKMsxOYZniLeGwWGtzdvXrk7U0Ux1yhPiNqfOOOfFHCYHI7FycLz5w2XYerqt2996rtfemdudVPciIjp26Q2/wAiDK79jT2p80rpmMPi8TZw9uZ7s2qapq2/3sKXrqpooqrrnammN5me5DoNAaWwei9IZbkOXdNnCW+bVcmNpu1z011z4ZqmZ8HU7HP7GIxORZlYwPN9V3cNcos86do580zFO89yN9gQXwJv2Mdx1yjMcxv2sPhqcRiMdevXq4ooo2t3K96pnojp2V1mHHPhvgL82b+qcLXXE7b2LN29T+dRRMfSlzJOTfr3G6ioy/MsHYy3B7c6vH13qLtuKf6sUzvNXeidvDs21a5J2QRhObd1HmtWK2/zlNq3TRv+LtM/8wN2aT17pbV0zTpzPcFjrsRzps0V827Ed/mVbVbeHZkz8/OK3C/UPCLOcFjbeNqvYKu5vg8zwu9qqm5HTzao33or26Y6ZiY6p6J2qzk58SbnEPRlc5nVTOeZbVTYxc0xt2WJj2l3aOrnbTE+GmeqNgbXAABFmv8AjdxJynXepMuy7M+ZgcHmWJw9in1Baq5tui7VTTG80bz0RHTILTY3xL7XGqvJOL8zUjH2fuKnwt+rrPoOLm3HHiXmeV4zAY/M+fg8VZrsXqfUFmneiqmaao3ijeOiZ6QZd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AAAAAAAAAAAAAAAfLF4izhMNdxGJuU27Nqmaq66uqIh9Wm+Juq5zPFVZZgLn+Q2av5yqmei7XH7o/b095t6PSW1WTqRy75aPENdTRYpyW590eMuj1pqS9qLNJu+2owlremxbnuR358M/8AZjwLpjx1xVilI2iHznNmvmvOTJO8yAM0YAAAAAAAAAAAAAAAAAAAAAAAAAAAAAAAAAAAAAAAAAAAAAAAAAAAAAAAAAAAAAAAAAAAAAAAAAAAAAAVRzrV2mIjeaZnee5t0/uHmiYiumao3p36Y78PYnbtZ47dS8W8HXD2uUTbuVUVe6pmYl6t1YwAAAAAAAAAAAAAAAAAAAAAAAAAAAAAAAAAAAAAAAAAAAAAAAAAAAAAAAAAAAAAAAAAAAAAAAAAAAAAAAAAAAAAAAAAAAAAAAAAAAAAAAAAAAAAAAAAAAB3WktQYnTmb28Zh96rc+1vWt+i5R3Y8fel0owyY65KzS8bxLKtppMWrzhU2U5hhs1y+xjcFci5YvU86me934nvTHU5bQvDLVs5BmPqTG1z9jMTV7aZ/wBVX1RX4u//ANm+omKoiYmJiemJhQeI6G2jy9X/AIzylZtLqY1FN+/vAGg2gAAAAAAAAAAAAAAAAAAAAAAAAAAAAAAAAAAAAAAAAAAAAAAAAAAAAAAAAAAAAAAAAAAAAAAAAAAAAAAAAAAAAAAAAAAAAAAAAAAAAAAAAAAAAAAAAAAAAAAAAAAAAAAAAAAAB88Tfs4XD3cRibtFmxapmu5cuVRTTRTEbzMzPVEQ+lUxTTNVUxERG8zPcRtyi+MGI1nmU6O0XXcvZT2WLV67h4masfd32iijbroier7qenq23DquOvFPMeKWo7GmNI28RdySm/FuxatUzz8fd32iuY+5+5ifHPT1UNwD4SYXhxkk4jGxbxGpMZRHqq/HTFqnr7FRPeieue7Md6I263k8cG7OgsupzjPLdu9qfE0dPVVGDon/AFdM/dT9tV8kdG8zuoAGvePlzO8NwrzrG6YxmIweZYKmnExcsVbVdjpqibkeLmc6fkBsITByUeKeZZ7nma5Dq3OL+Nxl+im9gKsTXvM83fslEeHaaatv6tSnwa45ROVWM24N6mt4immZw+H9VW6p66a7cxVEx8kTHimU7cirG3LXEjN8HEz2HEZXVXVT/Wou29p+aqr526+VVqzC6f4W47LZu0/ZHONsNYtb+25m8Tcq270Uxt46oan5EmR3rupNQZ9VRMYexhKcFTVMdFVddcVzt4otx+dAK9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6XVufWdPZRcxV3aq9V7Wzb393V/COuWeOlslopWN5lHly1xUnJedohjvE/VP2Mwc5Zgbm2Nv0/wA5VTPTaon98/s+Rpp98di72Oxl7FYq5Ny/dqmquqe7L4LpotJXS44pHPvfOuI662tzTknl3R4QANtoAAAAAAAAAAAAAAAAAAAAAAAAAAAAAAAAAAAAAAAAAAAAAAAAAAAAAAAAAAAAAAAAAAAAAAAAAAAAAAAAAAONjKdr28RMRVET092e7Pz7vg5WMje3bq6ZmN6Z70R1x+9xW3jnesLBgt18dZAGaYAAAAAAAAAAAAAAAAAAAAAAAAAAAAAAAAAAAAAAAAAAAAAAAAAAAAAAAAAAAAAAAAAAAAAAAAAAAAAAAAAAAAAAAAAAAAAAAAAAAAAAAAAAAAAAAAAAAAbg4R6u7PboyPMbn87RH+S3Kp91TH2njjueDo7jT73s3bli9Rds11UXaKoqpqpnaaZjqmGprdHTV4px2/KfCU+nz2wX68KuGL8P9T0alyeKrk004+xtRiKI7s9yqPBP7d2UPn+bDfDecd42mFox5K5KxevKQBEzAAAAAAAAAAAAAAAAAAAAAAAAAAAAAAAAAAAAAAAAAAAAAAAAAAAAAAAAAAAAAAAAAAAAAAAAAAAAAAAAAAAAAAAAAAAAAAAAAAAAAAAAAAAAAAAAAAAAAAAAAAAAAAAAAAan5TdOor3C6/hNJ4fMMTi8Xibdi/awFmq7cqsTFU1RtTEzFMzFMTPenbupD0zpjiVpjN7WaZHpXUeGx9qJi3e+w1y5NG8bTMc63MRO3Rv19Mv0UARF68OUD97as/Qc/wCCevDlA/e2rP0HP+Ct0BJ/CfU3GfG8RMjw+qbGo6ckuXpjFTicp7Fbinmz7qvscbRvt3YVdct0Xbddu7TTXbriaaqao3iYnriYewCO+LHJ4z3Is6uZ1w6pu4rAdk7NRhbNzm4nCVb7+0nfeuInqmJ50d6dt56G1xQ435TZjAXozmLlHtInFZRFV2Plqt7zPhndcQCEMo4W8TeKWoKcfqGzj7FNzaLmYZvTVbiijvUUTtMx17RTER4Y61l8PNG5ZoTSuFyPJ6Z7Da3quXa/d3rk+6rq8M/RERHcZIAAAAAMb4l9rjVXknF+ZqZIxviX2uNVeScX5moEq8iftj515Jq89aWcjHkT9sfOvJNXnrSzgAAAAAAAAAAAAE56q98+cfHL315UYnPVXvnzj45e+vKw9HvmX8mF3VgLYjAAAAAAAAAAAAAAAAAAAAAAAAAAAAAAAAAAAAAAAAAAAAAAAAAAAAAAAAAAAAAAAAAAAAAAAAAAAAAAAAAAAAAAAAAAAAAAAAAAAAAAAAAAAAAAAAAAAAAAAAAAAAAAAAdppX3z5P8A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AAAAAAAAAAAAAAAAAAAAAAAAHxxmJs4PC3cTibkW7Nqmaq6p7kQ0BrDUF7UWb14mvenD0e1sW5+1p/jPXP8A2ZPxV1N6sxU5Pgq98NYq3v1RPu64+18Uft8TXi08J0Poq+mvHvTy/CP7qTx7iXp7+r4592Of4z/YAdlXQAAAAAAAAAAAAAAAAAAAAAAAAAAAAAAAAAAAAAAAAAAAAAAAAAAAAAAAAAAAAAAAAAAAAAAAAAAAAAAAAAAAHrejnYe5EztttVEd+d9v2TLguytxzqubExHOiad57m8bfvda2MM9kw7GgtvjmvgAJm8AAAAAAAAAAAAAAAAAAAAAAAAAAAAAAAAAAAAAAAAAAAAAAAAAAAAAAAAAAAAAAAAAAAAAAAAAAAAAAAAAAAAAAAAAAAAAAAAAAAAAAAAAAAAAAAAAAAAAA7bS+eYjT2cWcdhZ35vtblvfouUT10z/AO+vZSGU5hh81y6xjcFXz7F6nnUz3Y78T4Y6kss84War+wuZfY/G3NsuxVXXM9Fq51RV4p6p+Se44fGeHesU9Njj3q/rDo8P1XordS3Kf0b1AUtYQAAAAAAAAAAAAAAAAAAAA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AAAAxLiJqWMhyrsWGrj7IYmJpt7ddEd2v+Hh8TIs2zDD5Vl1/G4urm2bVPOnvz3ojwzPQnrP82xGd5rfx2Kn29yfa079FFPcpjxOrwvResZOvf4Y/WfBxON8R9UxejpPv2/SPH+HXzMzMzMzMz1zLwC2qEAAAAAAAAAAAAAAAAAAAAAAAAAAAAAAAAAAAAAAAAAAAAAAAAAAAAAAAAAAAAAAAAAAAAAAAAAAAAAAAAAAAAAAOLi6ebia+iI3nnREdyJ6f3uU+GNp/zdcRtExNMz35j/tMJcU7Wb/D7bXmvi4wDZdcAAAAAAAAAAAAAAAAAAAAAAAAAAAAAAAAAAAAAAAAAAAAAAAAAAAAAAAAAAAAAAAAAAAAAAAAAAAAAAAAAAAAAAAAAAAAAAAAAAAAAAAAAAAAAAAAAAAAAAABvHhPqr7LZd9jMbc3x2Fp9pVVPTdt9UT446p+TwtgJZyrMMRlWY2Mbg6+Zfs1c6me/wCCfBPUpLTOdYfP8nsY/CztFcbV0b9NuuOumf8A31bKXxrh/q+T01I9236SsHD9V6Wvo7c4/Z2gDhuk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YbxL1H9hsp9S4WvbHYuJppmJ6aKO7V+6P+yXBhtnyRjpzlBqdRTTYrZb8oYPxO1L9lsy9QYSvfA4WqYmYnouXOqZ8UdUfKwgF4wYa4McY6cofNtVqb6nLOW/OQBK1wAAAAAAAAAAAAAAAAAAAAAAAAAAAAAAAAAAAAAAAAAAAAAAAAAAAAAAAAAAAAAAAAAAAAAAAAAAAAAAAAAAAAAB6YmOdh56JmaaonwRHd/c9yY51FdMzO1VM9XdnriPniGVZ2mJTae3Uy1l14DcWAAAAAAAAAAAAAAAAAAAAAAAAAAAAAAAAAAAAAAAfDH4yxgMHdxWLuU2rFqnnV1T3IfdrDjRmNymjAZdRVMUV73rkd/bop/8AV9DU12p9VwWy+H7ptPh9Nkijrs84k5ljMTNnI7UYe1M82iqaIru1/J0xHi2nxuHOZa7t0TfqjNIo65mcP0R8nNZdwmyOxhskozS5bpqxeJmrm1zHTRREzG0d7faZ+Znzk4NDqNXjjNmzTEz2xEdzey6nFgtOPHjidvFqTTfEzF2sRRZz6im9Zmdpv26ebXR4ZiOiY8WzbFm7Rfs0XbNdNduumKqaqZ3iYnqmGp+MWT2MLisJmWHopoqxE1UXopjaKqo2mKvHPTv4mUcJcXcxOkaaLkzPqe9Xapme9tFX/qScP1GfHqbaPPbrbdsSx1WLHfDGoxxtvzhkmd5rhMly65jMdc5lqjoiI6ZqnuREd2WqMy4hZ7mmK7Dk9v1NTVO1FFq32S5V45mJ+iHvxizG5fz2xgYqnsOGtRVze/XV07/Nt9LOuHeR2Mp09hb1Nun1XirdN27c26fbRvFPiiNvlYZs2fXaq2mw26ta85jmyx48emwxlyV60zyhru7m2ucDbnEX5zKi3T0zVcw+9MePenod9pLiTVexNvC59TbpiuYppxNEc2In+tHe8MfM2e0fxUyexlWoKLmEoi3ZxVvsk0UxtFNW+07eDqn5UWrw6jhtYz48s2iOcSzwZMWrn0d6RE90w3gOg0Fi7mN0hll67MzX2OaJmeuebVNP7nfrDiyRlx1yR3xE/dyr16lprPcAx/XmZ15VpbHYizVNN6qmLVuY64mqdt48Ubz8hlyRipbJblEblKTe0VjvYtrLiLOCxVzBZHTbuXLczTcxFcb0xPdimO7456GNW831xi7fqq1OZV2p6Yqt4f2sx4IinaXvwpyKzmuc3sVi6IuWMHTFUUVRvFVc783fvxG0z8zdav6bDqeJVnPkyTWJ5RDqZsmLST6KlIme+Zai05xJx2GxVNjP6IvWd+bVdpo5tyjxxHRPi23basXbeIs271mumu1cpiqmqmd4mJ6phrji7p+1Vgqc5w1uKb1uqKL/ADY93TPRFU+GJ2j5fA+/BzNa8TlWJy67VMzhaoqt7/cVb9HyTE/On0eozafUzo9Rbrb9sSj1GLHlw+sYo28YZzmmOsZZl9/G4urm2bNPOqmOvxR4Znoaus6g1dqzFXpyKn1LhLc7e15sRT3t656ZnxfMyji1VVTo+5FMztVetxV4t9/2xD68KqKKNF4WaIiKq67lVW3dnnTH7IhLqZvqNXGli01rEbzt2TPb4sMMVxYJzTETO+3axSnVGp9K5jas6konE4a534p3mO7NNUdcx3p+htTCYi1i8LaxGHriuzdoiuiqO7ExvDCeMdFE6XsV1RHPpxVPNnu9NNW7teGtVVeicsmuZmdq46e9FyqI+g0dr4dVfSzabV23jfnH4PM8VyYa5ojad9p2ZFevWrFHPv3KLdG8Rzq6oiN5naI6fC+jU2vcyv6n1Hh9PZVPOtWrnNrmOqq53ZnwUxv9PgbPyvBUZdl2GwduuuumzRFEVVzvM7d2W3p9X6xlvSke7Xs38Z70OXB6KlbWntnu/BygG61wAAAAAAAAAAAAAAAAAAAAAAAAAAAAAAAAAAAAAAAAAAAAAAAAAAAAAAABmHDTU86ezqLeJr2y/FTFF3fqonuV/J3fB4mHiLPhpnxzjvylnjyWxWi9ecKxiYmImJ3ie6NdcItUfZHAfYjG3N8Xhaf5qqZ6a7fe8dP7Nu9LYr55qtNfTZZxX7lqw5a5qReoA10o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AAAAAAAABxszx1jLcBfxmLr5tmzTNVU/ujwz1J41Bm1/O82v47Ez7a5Ptad+iinuUx4mYcVtSersdGU4SvfDYare7MT7u53vFH7d+818tXCNH6Gnpb/Fb9lH49xD1jL6Ck+7X9Z/sAOwr4AAAAAAAAAAAAAAAAAAAAAAAAAAAAAAAAAAAAAAAAAAAAAAAAAAAAAAAAAAAAAAAAAAAAAAAAAAAAAAAAAAAAAAAA80VTRXTVHXE7w8AOFepii7XRE7xTVMRPfejkY2J7LTVO3tqYnaO5t0fucduVneIlY6W69Yt4gDJmAAAAAAAAAAAAAAAAAAAAAAAAAAAAAAAAAAAAOLi8uwWMrivGYPDX66Y2iq7apqmI73TDlDy1YtG0wRMx2w+dizaw9qm1Yt0WrVPRTRRTFMR4oh9BiWvtWW9P4PsGGmmvMr1P83T19jj7uf3R3UWbNj0+Ocl52iGePHbLbq15yw7jFm9vE5hhctsVRV6lia7sx3Kqtto+SP2s64e5VXlOlsLavUzTfu737kT3Jq6o+bZr7hxpi7neY/ZfM4qrwluua4mvpm/c33+WInr789HfblcnhmK+fLfXZI263ZEfg39ZeuOldNTu5+bh4nKsvxV6buJwOEvXZ667lmmqZ+WYcqiimiimiimKaKY2imI2iI7z2HaitYneIc6ZmeyRpDibmdOc6ppw+C/nacPEYenm9PPr36dvlnb5GYcSdYxllmvLMtuf5dcja7cpn/M0z/6p+j5nV8K9KVTcozvMbcxTHThaKo65+7n93z95weI5Z1uSNFh/wD8p8P8/fsdPSUjT0nUZPyhsHTeXfYnIsDgZ2mqzbiKturnT01fTMuyB3qUilYpXlDmWtNpm094wvi5RVXpCqqnqov0VVeLpj9swzRwM+y2jN8nxeAuztTfommKvuZ64n5JiJQ6vFObBfHHOYlJgvGPJW090tf8E7tHYs2s7x2Te3Xt349tH/vxtnp9yfH4/RupKqrtmYu2pm3es1TtFdPj+aYnxNpWOIunrmHi5cxF61XtvNqqzVNXi3iJj6XH4Rr8OPBGHLbq2rvz7O9v67TZLZfSUjeJ8HY68ppr0fmsVbbdhmenvxMTDXXBiuY1Ji6PtasJVPyxXR/GXz1pq/E6ms3cJleHu28tsx2S7M+6riJ6Jq26Ijfbo7+z68GLczqLGXO5ThZp+eun+DWy6qmp4linFyjs38eaWmG2HSXi/OW0NSZTbzvJcVgLlXM7LT7Wvb3NUTvE/PDVuUZxnmg6r2Bx+XVXsJNc1U7zMU79+mvaY2nvfsblHa1Wi9NeM2O3VvHZvz7Pxhz8Oo9HWcdo61Z7mmcyxmecQcXh8Ph8DOHwVurffpmimfuqqpjpnbqiGYaszO1o3SWHy/A1/wCV1W+w2Z7sfdXPp+eWYYzE2sHhbuJxNcW7Nqma66p7kQ1JkuHva91ndx+MomMtw8xPMnqimJ9rb+Xpmfl8DnZsVtLPVpbrZsnZv4R4/h/ng28d4zdto2x07dvxZLwr07OX5dOaYuj/ACzF0+0irrot9fzz1+LZnjGs91pkuSX5w9+9Xdv0dFVqxTzpp8E9UR4t3xybXuR5riKbFF27hr1c7U04imKedPe3iZj6W/psul0tY01bxvH49/8ALVy0zZpnNNZ2llYDotUAAAAAAAAAAAAAAAAAAAAAAAAAAAAAAAAAAAAAAAAAAAAAAAAAAAAAAAAABysrx+IyvMMPjcHXzL9muK6Z/dPgnqUrpzOLGe5Ph8fhp2puU+2o36aKo66Z8UpgZzwq1N9hc49RYqvbAYyqKZmZ6Ldzqirxdyfk7zjcZ0PrOL0lI96v6x4Ohw/U+iv1bcpb4AUhYgAAAAAAAAAAAAAAAA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xnX+oIyDI66rNURjcRvbsR3Ynu1fJ+3Zkl25RatV3LtUUW6ImqqqZ2iIjrlPutM9r1Bnl3ExMxh6P5uxTPcoju+Oet0uGaT1jLvb4Y5/w5HGdf6pg2rPvW7I/rLo6pmqqZqmZmemZnuvALg+fAAAAAAAAAAAAAAAAAAAAAAAAAAAAAAAAAAAAAAAAAAAAAAAAAAAAAAAAAAAAAAAAAAAAAAAAAAAAAAAAAAAAAAAAAAAAPni6d7FNURHtatpnxx0fslw3Prp59m5TtvPN3jwbdMz827gNnDPu7O3ordbFH4ACVtgAAAAAAAAAAAAAAAAAAAAAAAAAAAAAAAAAAAAOm1VqDDadyyrFYj29yr2tm1E9Nyr+HflhkyVxVm952iGVKTeYrXnLja01PY05l/Onm3MbdiYs2d+v+tPgj6WstJaexmsc3u5hmdy5OE5/OvXp6JuT9xT/wC+iPkddgZ9dOoq8RnuY2cNamedduXK4p2p7lFET/7jr8e4MBnmm8BhLWFwmZZfasWqebTRTep6I+dXKXrxPN6TNaIx15Rvz8/8/DxdW1Z0dOpjje8858HeYaxawuHt2MPbpt2bdMU0UUxtERD6Om9dGRfC+B/31Lk4HO8sx9/sOCx+Gv3dudzLdyKp27+ywVzYp2rW0feHLnHfnMS7BhvEHV9GQ4WcLg6qa8zu09EdcWo+6nw96P8A3PM1zqmzpzAbUc25j70T2G3PVH9arwR9PztVaXwmEzvObmN1JmVm1Zivn3OzXYprvVd6O9Hh+SPBy+JcQmtvVsE+/Pf4N3SaWJj02SPdj9Xb8P8ASNzPMT9ls4iqrB8+aoivrxFW/TM/1d+vv/O3HTEU0xTTERTEbREdx0trUmn7Vqi3azTL6LdERTTTTdpiIiOqIe3royL4XwP++pT6HFptHj6tbxMzzneO1Fqb5c9utNZ27odyOFl+bZfmVVdOAxmHxNVEb1RariraPDs4Gq9SYTTeDt3sXTcuV3appt27e29W3XPT3I6Pnb1s+OlJyTb3Y72vGO9rdSI7XeDo9KakwepMJcvYSm5brtVRTct3Nt6d+qejuT0/M7xljyUy1i9J3iXl6Wpbq2jaXUZ/pzLM+oiMxw8V3KY2pu0zza6fl/dPQxmjhdk0XedVicfVR9zNdP7eazLMcywWW0UV5hirOHprnamblUU7z4GPZpr/ACDA26pt4qcXdjqt2KZnf5Z6PpaOqx6HrdfPFd/x5tjDfU7dXFvs6vX2Gy7TmiL2By6xRYnFV0W426aqtp50zMz0z0R9Li8FsDVRgswx9UdF2um1RP4sbz9aPmYjj8ZmuvtQWrdq1tTHRbtxvzLNG/TVM/tnu9HghurI8ss5PlWGwOG/zdmnbeeuqeuZnxzvLn6KsavWesY42x0jaP8APzn9G3qJnBg9Fad7WneXOB12ocVisHk2Lv5fh6sTi6KJ7Hbpjed+/t3duvbwO/e0UrNp7nLrHWmIhgHFDO7uYY6zpzK97ldVdPZop+2rn3NHydc/J3mQYjC06L4f4mMJMeqLdveq7H212qYp53yTMbeCIdNws0/d7Jez7M6apxN2qqLPZI9t0z7aufDM7x8/fZTr/C3MZo7M7NmJqr7HFcRHd5tUVT9EOJhx5MmPLrb/AB2ierHhG3Z93RyWpW9NPX4YmN/xnvYTws01gszwuJzTNLVOKq7LNu3Rd9tTvERM1THdnp7rlcUNLZfhsmnM8uw1vC3bNdNNym1TzaaqZnbqjoid5h9+DeY2KsoxOXzXTGJovTdiiZ6aqZiI3jxTE/Q5vFvMbGH0zVgqq6fVGJrp5tG/TtE7zPi6NvlQ0w6eeFzaYjfae3v3/wDaS2TL67tvPP8AR2PDjM7uaaUw1zEVTXetTVZqqnrq5vVPzTDJ2H8KcLcw2kLNV2maez3K7tMT3p6I/YzB2NDNrabHN+e0OfqYiMtory3AG2hAAAAAAAAAAAAAAAAAAAAAAAAAAAAAAAAAAAAAAAAAAAAAAAAAAAAAAAAAAb74Wam+zeTepMVXvj8HEU1TM9Nyj7Wr90/92bJj0vnV7IM7w+PsbzFE7XKN/d0T10/++7spXA4uzjsHZxWFriuxeoiuiqO7EqRxnQ+rZuvSPdt+k98LHw/U+mx9W3OH3AcZvg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AAAAAAAAAAAAAAAAAHBzzM7GT5ViMdiZ/m7VO+3dqnuRHjl7Ws2mK15yxveKVm1p2iGEcW9Q+psHTk+Fr/nr8c6/MT7mjuU/L+yPC1G5WaY6/meYX8ZiqudevVTVVPe8EeCOpxV30WmjTYopHPv8AN834jrJ1meck8u7yAG00QAAAAAAAAAAAAAAAAAAAAAAAAAAAAAAAAAAAAAAAAAAAAAAAAAAAAAAAAAAAAAAAAAAAAAAAAAAAAAAAAAAAAAAAAAAAHtRtz452/Nnoq273dddVE01TTVG0xO0w57i4yP8AKKp3medtVMz356/p3TYZ7Zh0uH2+Kr4gNh1AAAAAAAAAAAAAAAAAAAAAAAAAAAAAAAAAAAABjOttK+ue1hKPVnqXsFVU79i5/O328MbdTJhFmw0z0nHkjeJZ48lsdovXnDV3sT//AJa/+V//AKz2J/8A8tf/ACv/APW2iND2Lov+n6z/AC2faGo/7fpH8NXexP8A/lr/AOV//rd1pDQnrdzf1d9kfVH83VRzOwczr26d+dPeZuM8fCtJivF6U2mPxn+WN9bnvWa2t2T+EMP1por1zY+xifV/qbsVrsfN7Dz9+mZ3350d9j3sT/8A5a/+V/8A620R7l4Xpc15yXpvM/jP8lNbmx1itbdkfhDV3sT/AP5a/wDlf/6z2J//AMtf/K//ANbaIj9i6L/p+s/yy9oaj/t+kfwxLROj/WxiMVd9Xequz0007dh5nN2mf609999c6Wp1NhMPTTf7Bfw9UzRVNPOiYnbeJ+aPmZMNqNFhjD6vFfc8O3zQ+sZJyel395jOhtLU6ZwmIpqv9nxGIqia6op5sREb7REfLPT4WTAlw4aYKRjxxtEMMmS2S03tzljetdL+ufD4W16r9S9grmrfsXP528bd+NnQYHhZl1quKsZjsTiIj7WimLcT+2Wwxr5eHabNk9LkpvP5/wDpLTVZcdepW20ODlOVYHKMN2DLsNbsW+7zY6avDM9c/K5wNuta0jq1jaEEzNp3kAZPAAGvs94bYbFYyrFZRi6sDXVPOm3zd6Yn+rtMTT9L45Vwyt04unEZ1mFeLiJ3m3TExzvHVM77fN42xxzp4VpJv1+p++325NqNbnivV63+eb1t0U27dNu3TFNFMRTTTTG0REdyHsDotUAAAAAAAAAAAAAAAAAAAAAAAAAAAAAAAAAAAAAAAAAAAAAAAAAAAAAAAAAAAAbW4M6k5ldeRYuv2tW9zCzM9U9dVH74+Vql9cLiLuExNrEYeubd61VFdFUdcTE7xLV1ulrqsM4rfl5ptPmnBki8KsHT6Szu1qDIsPj7e0V1RzbtEfaVx1x++PBMO4fPMmO2O00tHbC1VtF4i0cpAGDI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NPcWs+9W5lTlWHr3sYWd7u3VVc73yR0eOZbG1jndOQ5Ffxe8dnn+bs0z3a56vm6/kT3crqu3Krlyqaq6pmqqqZ3mZnuu7wXS9a057co5easdItd1KRpqT2z2z5f3eoCyqcAAAAAAAAAAAAAAAAAAAAAAAAAAAAAAAAAAAAAAAAAAAAAAAAAAAAAAAAAAAAAAAAAAAAAAAAAAAAAAAAAAAAAAAAAAAAAAPjjY3ptVbx3advBHT+99nrfiasNciNvazFX7v3s6TtaG1o7dXLH4uCA23cAAAAAAAAAAAAAAAAAAAAAAAAAAAAAAAAAAAAAAAAAAAAAAAAAAAAAAAAAAAAAAAAAAAAAAAAAAAAAAAAAAAAAAAAAAAAAAAAAAAAAAAAAAAAAAAAAAAAAAAAAAAAZzwn1F9h89jB4mvbBY2Yoneeii59rV+6fHHeb4ScoXhtqL1wafo7PXvjsLtav79dX3NXyx9MSq3H9FtMamkfhP9J/p9na4XqN/9G35MsAVh2AAAAAAAAAAAAA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AADFeI2ffYTIa6bNe2MxW9q1t10x9tV8kfTMJMOK2a8Y685Q6jPXT47Zb8oa34l599mM9qs2K98HhN7dG3VVV9tV8/R4oYgC84cVcOOMdeUPmeoz21GW2W/OQBKhAAAAAAAAAAAAAAAAAAAAAAAAAAAAAAAAAAAAAAAAAAAAAAAAAAAAAAAAAAAAAAAAAAAAAAAAAAAAAAAAAAAAAAAAAAAAAAHmmnnzNG0TNUTTET35jaHgidp3jrGVbdW0W8HXj64mmKL9cRTzad96Y8E9MfQ+Tdid43WOJ3jeAB69AAAAAAAAAAAAAAAAAAAAAAAAAAAAAAAAAAAAAAAAAAAAAAAAAAAAAAAAAAAAAAAAAAAAAAAAAAAAAAAAAAAAAAAAAAAAAAAAAAAAAAAAAAAAAAAAAAAAAAAAAAGS8P8/nT2orN+5VMYS7/NX4/qz9t8k9PzsaEebFXNScd+Ussd5x2i1ecKxpmKoiaZiYnpiY7owThHqH7K5F6gxFe+LwMRR0z01W/tZ+Tq+SO+zt861OC2ny2xW5wtmHLGWkXr3gCBI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J6I3nqaB17nn2c1Deu26t8LZ/mrPemmO78s7z8zZ3E7PPsTp+qxZq2xWM3tUbddNP20/N0fK0csfBNLtE57eUf1VHpHrd5jS17u2f6R/X7ADvqqAAAAAAAAAAAAAAAAAAAAAAAAAAAAAAAAAAAAAAAAAAAAAAA1NxB11nOA1Bisnyqm3Zi1zaYu00c+5VNVMVdG/RHX3mvqdTTTU6923o9Fk1mT0ePnz7fBtLG4zDYGxN7G4i1h7Uddd2uKY+eXR5RrLKM4zmcty27dv3Yom5NyKNqNo23jeenu97Zp3E6Y1PmeDxWbZrRfi1YtVXarmMuTFUxEb7RTPT9EQ5/Bf341fFq/20uZHE8t81KdTqxae/m7NuDYMenyZPSda1Y7uUS3s6rUueYbT2V1Y/G0Xq7MVxRtZiJq3nxzDtXAzvKMHneAnB5jbm5h5qiqaYqmnpjq6YdjL1+pPo+fcr+GccZI9L8Pft4ML9lrIvvTM/93b9M9lrIvvTM/8Ad2/Tdl7G2mPvG5/v6/4nsbaY+8bn+/r/AIub1OI/9q/5+Ts9fhH/AFv+n8ut9lrIvvTM/wDd2/Te9jitkd69btU4XMoqrqimN7dG28z+O+ma6E0llmW4nG4nB3Is2Lc3Kv8AKK+nbuR09c9TW3DfJYzzVtne1FOEw8+qLlPXERE+1p6fDt8m7Wy6jW4slcdpiZt4NvDpeG58N81a2iK+KhQHeVcBr/idrHH6cv4bC5bbs8+/bmubtyJqmnp26I6vn3Q589NPScl+UNjS6a+qyRix85Z7du27Nuq5erpt26Y3mqqdojxyxqvXWRTm2Gy7DYmrF4i/dptRNinnUUzM7RM1dEbeLdqi1k2sNY3KbuJjFXLMzvFzE1djtx4aY9GHU6PtzZ1tlVqqYmqjG0Uzt1dFTkZOK5ZtWKU2iZ5z/n8u/i4Hhil5vk61qxvtHd5/5ClQHdVh0+pNR5bp3DU3syvc2a/cWqI51dfij989DD7fFvKar3NuYDG02t/dxzZn5t/3sXv2Y1Xxbu4TMKqqsNbv12po3+0tRPtY728x9MtsYzTOTYrAVYO5luFpszTzY5lqmmafDExG8T4XKpm1Oqm1sMxWsTt2xzdy+n0eirSuorNrWjedp22if3crJ81wWc4GjF5dfpvWKujeOiYnvTHXEuc0xwovXsq1xmGT9kmqzV2S3VHcmq3V0VfNE/O29mWNsZdgL+MxdcUWLNE111eCP3trR6r0+L0luyY5/k0tfovVs/oqTvE7THj2uSMB4c6pzfUmYZjVibFqMtoq3t17bVUTM9FH9bo6/wDvDPk2DPXPT0lOSDU6a+myTiyc4AErXAAAAAAAAAAAAAAAAAAAAAAAAAAcfGx7airpnenaZnvx/wBtnHczFRvh4nf3NXRHjjpn6IcNtYp3q72lv1sVZAEjYAAAAAAAAAAAAAAAAAAAAAAAAAAAAAAAAAAAAAAAAAAAAAAAAAAAAAAAAAAAAAAAAAAAAAAAAAAAAAAAAAAAAAAAAAAAAAAAAAAAAAAAAAAAAAAAAAAAAAAAAAAAAd1o/O7mn8/w2Op3m3E8y9TH21ueuP3+OIUpZu0XrNF21VFduumKqao6piemJSi3bwbz/wBX5PXlWIr3xGC6be/XVanq+aejxTCucf0fXpGorzjsnydbhefq2nFPfybEAVJ3AAAAAAAAAAA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TMREzMxER0zMjDOKOefYvIJwtmrbE43e3G3XTR9tP07fKlwYbZskY685QanUV02K2W/KGsdc53Oe6gv4iiqZw1v8AmrEf1Y7vyzvPysfBeseOuKkUryh8yzZbZsk5L857QBmjAAAAAAAAAAAAAAAAAAAAAAAAAAAAAAAAAAAAAAAAAAAAAAHGt4DCWsZdxdvDWacVd2596KI59W0bRvPX1RDkjyYieb2LTHJ02s/ejnXxO79SWouC/vxq+LV/tpbd1n70c6+J3fqS1FwX9+NXxav9tLja7/e4f871i4b/APrtR/nc3sA7SuAPli8RawmFvYjEVRRZtUTXXVPciI3mSZ27ZexEzO0NY8bc87Hh8Nktir213a/f2+5ifax8s7z8kO84SZH9itM04q7TticdMXqt+uKPtI+bef7TV+X2r2uNe869FXY8Rd7Jcj7izT3PmiI8cqGoppoopooiKaaY2iI6ohxtD/8AK1F9VPKOyP8AP85rDxPbRaTHoq857bf55/tDyA7KujjXsBhL2Lt4q9hrNzE245tFyuiJqpjwTPU5I8mInm9i015Cb9NdsDAeUKfrqQTfprtgYDyhT9dxuL/Hh8/4WLgPy8//AI/ypAB2lcaQzK7Vo/itcx+Mt1zhbt6u9zoj3VFyJ3mO/tMz8zZmL1rp7D4CrFfZTDXaYp3i3briq5V4Ob1xPj2djnuSZfnuFjD5nhqb1EdNM9VVE9+JjphilvhXp+i9z6q8dXTv/m6rsc36KYn6XKrg1OmtaMG01tO/b3O5bVaPV1pbU9aLVjbs74hi/CXDX801jmGd125ps09kqme5z7k782Pkmfo77k8Uc6v55nWH0xlG9za5EXubPRVc7lM+Cnrnw+Jlurs1wWidLdiy2zasXa97eFtUx9t3ap7+3XvPXO3fdHwg03VZw9efZhE1YrFb9g5/TMUT11+Or9nja/obViNFWe2e20/h/dt+sVta3Er12ivu0jxn+3+cmbaZyaxkGS4fAYbpi3G9de3TXXPXVP8A76tnag7dKRSsVryhW73tktN7TvMgDJgAAAAAAAAAAAAAAAAAAAAAAAAAATHOtXad4jememfB0/ude7Kirm101TG+077T3XX3aJt3a6J6ZpmYnbwJ8M84dbh9t6zXweoCd0AAAAAAAAAAAAAAAAAAAAAAAAAAAAAAAAAAAAAAAAAAAAAAAAAAAAAAAAAAAAAAAAAAAAAAAAAAAAAAAAAAAAAAAAAAAAAAAAAAAAAAAAAAAAAAAAAAAAAAAAAAAAB2+lM5uZDn2Fx9veabdW1ymPtqJ6Ko+b6dnUDDJSuSs0tyl7W01mLRzhVuHvW8Rh7d+xXFdq5TFdFUdUxMbxL6NdcGc99W5Pcyq/Xvfwftre/XNuZ/dPR8sNivnWr086bNbFbuWzBljNji8d4A10o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AT/rzOvs3qPEXqKt8Na/mbPe5sd35Z3n5W1uJOdfYjTd2m1VticV/M29uuIn3U/JH0zDRCxcE03ZOe3lH9VS6Sazea6avnP9P5+wAsCqAAAAAAAAAAAAAAAAAAAAAAAAAAAAAAAAAAAAAAAAAAAAAAAAAAOm1n70c6+J3fqS1FwX9+NXxav9tLbus/ejnXxO79SWouC/vxq+LV/tpcXXf73D/nesfDf/12o/zub2AdpXBrjjRnnqPJ7WVWKtr2MnnXNuuLcT++f2S2Lcrpt0VV11RTRTEzMz1RHfTvmuIv621ztYmdsTei1Z3+0tR3dvFE1T8rmcVzzjxejp8Vuz/P2drgemjLn9Nf4ads/wBP5/JsHgrkfqXKb+bXqdruLnmWt+5bpnp+efqw2S+GBwtrBYOxhcPTzbNmiLdEd6IjaH3bmlwRgxVxx3OfrdTOqz2yz3/t3APnF+1N6bMXaJuxG80c6OdHyJ92rtu+gACb9NdsDAeUKfrqQTfprtgYDyhT9dxeL/Hh8/4WPgPy8/8A4/ypAB2lcHpfu28PYuXr1dNFq3TNddVU7RTEdMzL3au4vahuV1WtOZZNVeIvzT2eKOvpn2tvxz0TPyd9r6rURp8c5J/L8ZbWi0ttXmjFX858I75dJh6b3EfXdV25FdOU4XudXNtRPRH41U/v7zu+JWqMbh8ysab09NVm9MUUV1Wuirerbm26e90THT4YZjofT1vTeRWsLtTOJr/nMRXH21c9zxR1R/3a0v7U8bo7N99U7b+G3HN/c5OXHkwYY607XyWjefPud/BmxanUW6sb48VZ6seO3f8Am5c8LM29Teqozmj7I7c7mbVbb97sm+/y7Ow4Yasx93NLun89rruYmjnRaruTvXFVPuqKp7vVM7+CW0GksH7bjZV2H78ub7fizzv3pM2CuiyY74d43naY357odPqb8SxZqajaerWZidojbZu0B2lcAAAAAAAAAAAAAAAAAAAAAAAAAAHGxlO12KojaKqYmP2TPzxLkvli6d7VFURO8TMTP7I/akxTtZu6C22TbxcQBtOyAAAAAAAAAAAAAAAAAAAAAAAAAAAAAAAAAAAAAAAAAAAAAAAAAAAAAAAAAAAAAAAAAAAAAAAAAAAAAAAAAAAAAAAAAAAAAAAAAAAAAAAAAAAAAAAAAAAAAAAAAAAAAA7nSGc15DqDCY+nfsdFXNu0x9tRPRVH7/HEKWtXKLtqi5aqiq3XEVU1R1TE9UpQby4PZ79kcgqy+/VviMDMU079c259z83THzK50g0nWpGorzjsny/z93W4Xn2tOKe/kz8BUncAAAAAAAAAA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AAAAAAAAAMf11nP2E05icRRVtiLn81Z/Gnu/JG8/Izx45y3ileco82WuHHOS/KI3ap4lZ19l9SXaLVW+Gwm9m3t1TMe6n5Z+iIYoC94cUYccY68ofMdRntqMtst+cyAJEIAAAAAAAAAAAAAAAAAAAAAAAAAAAAAAAAAAAAAAAAAAAAAAAAADqdW2rl/S+bWrFuu5drwtymiiiJmqqZpnaIiOuWreEmTZngdVzex2XY3DWvU9dPPvWKqKd96ejeYboGpm0dcuamaZ+Fv6fX2wae+niN4sANtoMQ4n4nH0aauYTKsHisTiMZPYqpsWqq+ZR9tvtHRv1fLLGuDumMTgsTi80zPCXsPdpjsNmi9bmirp6aqtp+SN/G2oNO+jrfPGe08uUOhj4hbHpbaaldutznvAG457xVvzZ5sxFW3RMp1y3JdRU6tsx6lxlOYU4mKqr00VbRPO6apq6tvD3VFjS1eijVTWZnbqujoOI20UXitYnrR3gDdc4aB0/kOb2tcYK/dyrH0WKcdTXNyrD1xTFPP65nbbZv4amq0ddTNZmduq39Fr7aOt61jfrRt+/8AIA22gOknS+UzqGjOow0U46mJ9tE+1qqno50x3/D4XdjG1K3260b7M6Zb49+pO2/Z+Q1txM0djcfjrWd5FEzjrcU9kt0ztVVNPua6Z78d7wRs2SI9Rp6ainUum0mqvpMkZMf/ALjwafnXer/U3qP7CVertub2X1Nc52/f5vVv9Hgdvwy0bjMvx1zO88iacbcirsduqd6qed7qurwz3vDO7ZI1sehmLxfLebbct25l4nE47YsGOKRbnt3/ANgBvuUAAAAAAAAAAAAAAAAAAAAAAAAAAPW7HOsXI6ejaqIjuzH/AGmXs9rfTXFM1c2KvazPeieiXsTtO6TDbqZIs60BurEAAAAAAAAAAAAAAAAAAAAAAAAAAAAAAAAAAAAAAAAAAAAAAAAAAAAAAAAAAAAAAAAAAAAAAAAAAAAAAAAAAAAAAAAAAAAAAAAAAAAAAAAAAAAAAAAAAAAAAAAAAAAAAMh0Hnc5DqbC4qurbD1z2K/+JV1z8k7T8jHhHlx1y0nHblLKl5paLRzhWMTExvHTAw/hbnn2Y0vaou1b4rB7WLm/XMRHtZ+bo8cSzB84z4bYMlsducLbiyRkpF47wBEzAAAAAAAA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wA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0zxczj1bntGAtVb2cHTtVt3bk9M/NG0fO2xnmY28pyjF467tzbNE1RH3U9yPlnaE4Ym/cxOIu371U1XbtU111T3Zmd5l3OCafrXnNPdy8/8/dWuker6mKunrzt2z5R/f8AZ8wFmUwAAAAAAAAAAAAAAAAAAAAAAAAAAAAAAAAAAAAAAAAAAAAAAAAAAAAAAAAAAAAAAAAAAAAAAAAAAAAAAAAAAAAAAAAAAAAAAAAAAAAAAABxcZG2JrmZiZqnndHh6f3vi5WNp9rar2iI2mnxzE7/AL4cVt0nesLFht16RYAZpAAAAAAAAAAAAAAAAAAAAAAAAAAAAAAAAAAAAAAAAAAAAAAAAAAAAAAAAAAAAAAAAAAAAAAAAAAAAAAAAAAAAAAAAAAAAAAAAAAAAAAAAAAAAAAAAAAAAAAAAAAAAAAGZcKs6+xOqbVq5Vthsb/MV79UVT7mfn6Pllv9J9MzTVFVMzExO8THcUrozOIz3TeDxszE3pp5l6O9XHRPz9fyqp0h0u1q6ivf2T/R2uFZt4nFPnDuwFadg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9L12izZru3aopt0UzVVVPciOmZOZM7drWfGTONqMLlFqrpn+fvbd7qpj9s/M1a7HUOZ15xnWLx1zf+ermaYn7Wnqpj5IiHXLxotP6vhrTv7/ADfNeI6r1vUWy93d5ADaaIAAAAAAAAAAAAAAAAAAAAAAAAAAAAAAAAAAAAAAAAAAAAAAAAAAAAAAAAAAAAAAAAAAAAAAAAAAAAAAAAAAAAAAAAAAAAAAAAAAAAAAAD0xFPOw9W0bzTMVb96Or9sw4TsYjnRVTMTPOpmIiO7Pc+nZ1zYwz2bOzobb4tvAATN0AAAAAAAAAAAAAAAAAAAAAAAAAAAAAAAAAAAAAAAAAAAAAAAAAAAAAAAAAAAAAAAAAAAAAAAAAAAAAAAAAAAAAAAAAAAAAAAAAAAAAAAAAAAAAAAAAAAAAAAAAAAAAAbL4KZ16nzTEZTeq2t4qOyWonuV0x0x8tP1WtHKyvG3cuzHDYzDztdsXKblPh2nqaus08anBbFPf+/cm0+WcOSL+Cpxx8uxdrH4DD4vDzvav26blM+CY3ch86mJidpWuJ3jeAB49AAAAAA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AAAAAADDeKua/Y/TNWHt1bXsbV2KO/wA3rqn5to/tMyaO4pZr9kdT3LNurezg47DT3ud11T8/R8jo8Lwem1Eb8o7XJ41qvV9Lbbnbsj8+f6MPAXF89AAAAAAAAAAAAAAAAAAAAAAAAAAAAAAAAAAAAAAAAAAAAAAAAAAAAAAAAAAAAAAAAAAAAAAAAAAAAAAAAAAAAAAAAAAAAAAAAAAAAAAAAAAeaZmmqKqZ2mJ3hwb9MUXq6ad+bEztM92O45rj42P5ymrfeaqY38G3R+5Lhn3tnQ4fba01ccBsusAAAAAAAAAAAAAAAAAAAAAAAAAAAAAAAAAAAAAAAAAAAAAAAAAAAAAAAAAAAAAAAAAAAAAAAAAAAAAAAAAAAAAAAAAAAAAAAAAAAAAAAAAAAAAAAAAAAAAAAAAAAAAAAA3ZwWzj1Xkd/LLtW93B186jfu26un6J3+eGxU58PM4+wuq8Herq5ti7PYL3e5tXd+Sdp+RRij8b03odTNo5W7f5/wA/FY+HZvSYdp5x2ADjt8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6/UOZU5RkuMx1e38zbmaYnu1dVMfLMwnC7cqu3K7lyqaq65mqqZ7sz1y2lxmzXm2cHlVurprns92PBHRTHz7/NDVa18Gwejw+knnb9lH6Q6r0uojFHKv7z/kADrq+AAAAAAAAAAAAAAAAAAAAAAAAAAAAAAAAAAAAAAAAAAAAAAAAAAAAAAAAAAAAAAAAAAAAAAAAAAAAAAAAAAAAAAAAAAAAAAAAAAAAAAAAAAPnio3w9M9G1NW3hneP+30voVU861cpiImebvG/c26f2RLKs7WiWxpbdXLWXXgNx3gAAAAAAAAAAAAAAAAAAAAAAAAAAAAAAAAAAAAAAAAAAAAAAAAAAAAAAAAAAAAAAAAAAAAAAAAAAAAAAAAAAAAAAAAAAAAAAAAAAAAAAAAAAAAAAAAAAAAAAAAAAAAAAH2ow1yrpqiKI79XR9HW8mdmVaWvO1Y3fFSWg83+zWlsDiqqudepp7Fd7/Pp6JmfH0T8qeqMPap6at658PRH/AL+Vsvg3mkWsdi8srmIovU9ltxEbe2p6J+WY2/NcXjmD02n68R217fy7/wDPwdnh+ny4bTNuyJbZAUp1wAAAA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Dodc5n9idL42/TVtdro7Fb7/Oq6N48XTPyM8eOcl4pXnKPNlrhx2yW5RG7S2ssz+y+pcdiqat7U18y3+JT0R8+2/yulBfcdIx1ileUPl+XJbLecluczuAMkYAAAAAAAAAAAAAAAAAAAAAAAAAAAAAAAAAAAAAAAAAAAAAAAAAAAAAAAAAAAAAAAAAAAAAAAAAAAAAAAAAAAAAAAAAAAAAAAAAAAAAAAAAA80c2K458b079Md+HgHsTtO8OBXTNFdVNUbVUztMPD74yNr8zG+1URVvPdnu/Tu+DdrO8brHW3WiJjvAHrIAAAAAAAAAAAAAAAAAAAAAAAAAAAAAAAAAAAAAAAAAAAAAAAAAAAAAAAAAAAAAAAAAAAAAAAAAAAAAAAAAAAAAAAAAAAAAAAAAAAAAAAAAAAAAAAAAAAAAAB5opqrqimimaqp7kRuDwOTRhZnablUUx3o6Z/8AfyvtRbt0bc2iJnv1dP0dTHrNrFosuTu2j8XEt2blz3FMzHVv1R8770YWmNpuVzPgp/jP8H3mZnbeZnboeHm8y6OLh2OvbedyiIt7djpime/HX84DxvVpWkbVjYc/IswryrOMJjre+9m5FUxHdp7sfLG8OAPLVi9ZrblLJT1q5TdtUXLdUVUVxFVMx3YnqezE+GOZ/ZHStiiure7hZmxV4o9z9ExHyMsfOs+KcOS2Oe6U0TuAIXo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o4zZnz8Vgsst1e1t0zfuR4Z6Kfmjf521qpimmaqpiIiN5me4nLUuZTm+fY3HTMzTduTzN+5THRT9EQ7HBsHXzeknlX95cDpFqfRaaMUc7T+kf5DrAFqUYAAAAAAAAAAAAAAAAAAAAAAAAAAAAAAAAAAAAAAAAAAAAAAAAAAAAAAAAAAAAAAAAAAAAAAAAAAAAAAAAAAAAAAAAAAAAAAAAAAAAAAAAAAAAAB8cZG9FureZmN6du9HXH7ZcVzr0c7DXI3iIjarx9O373BbWKd6u5o7dbFH4ACRtAAAAAAAAAAAAAAAAAAAAAAAAAAAAAAAAAAAAAAAAAAAAAAAAAAAAAAAAAAAAAAAAAAAAAAAAAAAAAAAAAAAAAAAAAAAAAAAAAAAAAAAAAAAAAAAAAAA+luzcue4pmY6t+qPnfejC0xtNyuZ8FP8Z/g8mYhLjwZMvwQ4j7UYa5VtNURRHfq6Po63LoiLe3Y6Ypnvx1/OMd5dDFw3vyT9nzow9qnaat658PRH/v5X132p5sbRT3ojaHgeOhj0+PF8MAD1MAAAAAAzzhDmfqXPruBrq2t4u37WP69PTH0c76G5E05ZjK8vzHDYu17uxcpuR4dp32Ulhr1GJw9q/annW7tEV0z34mN4VDj+DqZoyx/yj9Y/skpPY+gDgswAA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DHeIOY/Y3SeOuU1bXLtPYKPHV0T9G8/I0A2ZxozHnYjAZbRV0UUzfrjwz0U/sq+drNbeD4fR6frTzt2qH0g1HpdXNI5Vjb+sgDquGAAAAAAAAAAAAAAAAAAAAAAAAAAAAAAAAAAAAAAAAAAAAAAAAAAAAAAAAAAAAAAAAAAAAAAAAAAAAAAAAAAAAAAAAAAAAAAAAAAAAAAAAAAAAAA9rcTVVzY23qiaenwxs612DiYqnm4ivoimJnnREdyJ6Y/amwz2zDqcPt2Wq+QDYdIAAAAAAAAAAAAAAAAAAAAAAAAAAAAAAAAAAAAAAAAAAAAAAAAAAAAAAAAAAAAAAAAAAAAAAAAAAAAAAAAAAAAAAAAAAAAAAAAAAAAAAAAAAAAB9qMNcq2mYiiO/V0fR1vJnZlWlrztWN3xeaKaq6opopmqqe5EbuZRh7dO01b1z4eiH1idqebG0U96I2h51vBvYuHZLdt+xxqMLM7TcqimO9HTL7UW7dG3NoiZ79XT9HU9h5z5uhi0WLH3bz+LzMzO28zO3Q8A8bYA9AAAAAAAAAABvHhbmXq/Stq1XVvdwlU2Z8XXT9E7fI0cz3g/mXqbPr2Brq2oxdvemP69PTH0c5yuM4PTaWZjnXt/n9GVZ2luMBR0o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B02sMx+xWmsfioq2uU25ptz/Wq6I+md/kZ46TktFI5ywy5IxUm9uURu0jrLMfsrqbH4qKt7c3Jotz/Vp9rH0Rv8rpQX3HSMdYpHKHy7LknLecluczuAMkYAAAAAAAAAAAAAAAAAAAAAAAAAAAAAAAAAAAAAAAAAAAAAAAAAAAAAAAAAAAAAAAAAAAAAAAAAAAAAAAAAAAAAAAAAAAAAAAAAAAAAAAAAAAAAA+GNp6bdcRPTG0z35j/tMPu+eJjnYfuzNNW8d6Inr/czxztaG3ordXLEeLhgNt2wAAAAAAAAAAAAAAAAAAAAAAAAAAAAAAAAAAAAAAAAAAAAAAAAAAAAAAAAAAAAAAAAAAAAAAAAAAAAAAAAAAAAAAAAAAAAAAAAAAAAAAHmimquqKaKZqqnuRG4PA5NGFqnablUUx3o6Zfai1bo25tG89+rp+jqY9ZtYtFlyd20fi4du1cue4pmY6t+qPncijC0xtNyuZ8FP8Z/g+8zM7bzM7dEPDzeZdHFw7HXtvO5RFNvbsdMUz346/nAeN6tK0jasbAD1kAAAAAAAAAAAAAAAAObkuOqy3NsHjKN97F2muYjuxE9MfLG7hDG1YtE1nlIp+3XTcopromKqaoiYmO7Dyxrh1mH2R0lgqqp3uWImxX/AGeiP+XmslfOc2KcWS2Oe6dk8ACIAA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AADW3GjMOZgsBl9M9Nyub1ceCmNo+mZ+ZslonibmHq/V2Kimd7eGiLFPydM/8ANMupwjF6TUxPh2uLx/P6LSTWOdp2/qxQBblBAAAAAAAAAAAAAAAAAAAAAAAAAAAAAAAAAAAAAAAAAAAAAAAAAAAAAAAAAAAAAAAAAAAAAAAAAAAAAAAAAAAAAAAAAAAAAAAAAAAAAAAAAAAAAAAACY51u5TM7RNM/Lt0xHzxA80VTRXTVHXE7nJnjt1LRbwdcPe7R2O7XRvvzapjfvvRvR2rGAAAAAAAAAAAAAAAAAAAAAAAAAAAAAAAAAAAAAAAAAAAAAAAAAAAAAAAAAAAAAAAAAAAAAAAAAAAAAAAAAAAAAAAAAAAAAAAAAAD3t2rlz3FMzHVv1R87kUYWmNpuVzPgp/jP8HkzEJceDJl+CHEfajDXKtpmIoie7V0fR1uXRFNvbsdMUz346/nGO8uhi4b35J+z50Ye3TtNW9c+Hoh9YnanmxtFPeiNoeB46GPT48XwwAPUwAAAAAAAAAAAAAAAAAAAAAAADZfBjMObicfl1c9FdMX6I8MdFX7afmbVT7obH/Y7VeXXpnaiq52KvvbVe1/fv8AIoJTOO4fR6nrx/yj+yWk9gA4rIAAAAAAAAAAAAAAAAAAAAAAAAAAAAAAAAAAAAAAAAAAAAAAAAAAAAAAAAAAAAAAAAAAAAAAAAAAAAAAAAAAAAAAAAAAAAAAAAAAAAAAAAAAAAAAdDq3WOntIYWnEakzfCZfRV00U3a/b1/i0RvVV8kS6jjDri1w+0Jjs7qopu4qJixhLVXVcvVb82J8ERE1T4KZRnw/0ZqbjjrXHYrH5jXzaNrmOzG/HPi3EzPNopp6OnonamNoiInqBTtzlI8Oab00U5lja6f6SnBXOb9MRP0M20ZxI0jrOvsenc8wuKxG2/qere1d27vtK4iqYjvxGzWFjksaJowfY72YZ7cv7dN6L9unp8FPY9vn3T/xm4V5rwlzvBY3A4+7fy2/XzsHj7e9u5auU9PNq2noqjriY69pno2mIC/Rqvk48Qb+v9BRezSqKs4y+56lxVcRt2Xoiabm3c3jonw0z1Mp4pavs6F0Lmuf3aablzD2+bYtVT0XLtU82inxbzEz4IkHI1jrjTWjLFF3U2cYXAc+N6LdczVcrjv00UxNUx4Yhr7+Ujw57NzPsjjebv8A5z1Fc5v7N/oS/wAO9Hag43a8xt7H5hX0bX8wzC7HP7HTM7U0009HTO0xTT0RERPchQtXJX0XOB7FTmWexidv89N63PT+L2Pq8H0g27o/W+m9ZYeu7pnOMLj4ojeuiiZpuUR36qKoiqI8cMifnvrvSuo+CPEHC14PH1xco/yjAY+zHNi9RvtMVU9PiqpneNp7sSuDhlqyzrjQ2VZ/Yppt1Yq1/PWon/N3aZmmunxRVE7eDYGU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fHGYijCYS/iLnuLVFVyrxRG6eMXVGLxF29fpibl2ua6qo6J3md58DcvEnG+o9LX6InavEVU2Y+Xpn6In52l2/o7Wx72rOyqdIMsWyVxeEb/d8asLRPuK5p6eqqOiI8cfwfKrDXY9zTz9+rm9P0dbljq4+I5a/F2q7OKsuuHZVVTVG1W1UbbRzo328W7512LVW+1M0Tt0c2ej6W7j4njt8UbIpwz3S4I5NWEnp7HXFXeiromf3fS+VyzctxvXRMU77c7ufO3MefHk+G26OaWjnD5gJWIAAAAAAAAAAAAAAAAAAAAAAAAAAAAAAAAAAAAAAAAAAAAAAAAAAAAAAAAAAAAAAAAAAAAAAAAAAAAAAAAAAAAAAAAAAAAAAAAAAAAAAAAAAADj42NrtNW0RFVMTER4Oj9zjuXi6d7NNUR7mraZ8fVH0S4jbxzvWFg09uvirIAzTAAAAAAAAAAAAAAAAAAAAAAAAAAAAAAAAAAAAAAAAAAAAAAAAAAAAAAAAAAAAAAAAAAAAAAAAAAAAAAAAAAAAAAAAAAAPtRhrlW0zEURPdq6Po63kzsyrS152rG74vNFNVdUU0UzVVPVERvLmUYe3TtNW9c96eiH1idqebG0U96I2edbwb2Lh2S3bfscajC1TtNyqKY70dMvtRat0bbURM9+rp+jqew85uhi0WLH3bz+LzMzO28zO0bQ8A8bYA9AAAAAAAAAAAAAAAAAAAAAAAAAAAAHmJmmYmJ2mOmJhSGQ46MyyXBYyJ6b1qmqrwVbdMfPum5ubhBj/VGnLuFqnerC3piI71NXTH085weP4evgjJH/ABn9/wDIZ0ntZ0AqCQAAAAAAAAAAAAAAAAAAAAAAAAAAAAAAAAAAAAAAAAAAAAAAAAAAAAAAAAAAAAAAAAAAAAAAAAAAAAAAAAAAAAAAAAAAAAAAAAAAAAAAAAAAAAABqTlD8Ns64l5PlGByXHYHC0YS/XfvRi6q4iqZp2p25tM9W9XzufwA4dYvhto/FZZmd/CYjHYjGVYiu7hpqmmaebTTTG9URPRzZ7ndbMAGjeWNcw1HCKmjEc3s1eY2YsRPXz9q5nb+zzm77923Ys3L1+5RbtW6ZrrrrnammmI3mZmeqEL8d9e4ri1r/BZNpm3cxGWYa76mwFuiOnE3apiKru3enaIjfqpjfo3kGzeQ7g79GUatxtUT6mvX8PZonuc+im5NX0XKHN5bmZV2dI6dyymqYpxWNrv1RHd7HRt/9RuLhPoyxoLQuW5FZmmu/ap7JibtP+tvVdNdXi7keCIaF5c89GiY7n+W/wD0AZZyMcst4XhjjcfzY7Njcxr3q7s0UU000x8k8+flb9aY5I3aYwXxvEfXbnBPPLVyu3iOHuT5lzYm/g8xi1FXeouW6ud9NFD5cibMa7+hs9y+uqZpwuPi7Tv3IuW46Pnomfld3yw+0/PlCx+yph3Icn/8G6vjudlwv7LoKhAABJetuUvqnIdZZ9k+FyjJLmHy/H4jCW67lF3nVU27lVMTO1cRvtAK0Y3xL7XGqvJOL8zUlX+Vbq/4FyD/AHd7/EcHPuU3qrOcjzHK8RlGR0WMbhrmGuVW6LvOpprpmmZje5tvtIOdyJ+2PnXkmrz1pZyMeRP2x868k1eetLOAAAAAAAAAAAAATnqr3z5x8cvfXlRic9Ve+fOPjl768rD0e+ZfyYXdWAtiMAAAAAAAAAAAAAAAAAAAAAAAAAAAAAAAAAAAAAAAAAAAAAAAAAAAAAAAAAAAAAAAAAAAAAAAAAAAAAAAAAAAAAAAAAAAAAAAAAAAAAAAAAAAAAAAAAAAAAAAAAAAAAAAB2mlffPk/wA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x4u4znYzAYKmei3RN2qPDM7R9Wfna9d/rvGerdVY+uJ3pt19ip/sxtP0xLoHRxx1axChcQy+l1N7fj+3YAJGmAAPNNU0zvTMxPfh4AKooq93boq+Tb6YfKrDW5j2tVdM7d3p3n6Nn1E+PVZcfw2YzWJ5w4teFuRvzZpriPuZ/dPS+VdFVFU010zTVHcmNpc97RVPN5u+9O++09MfM3cfE7R8cbo5wxPJ1g59Vq1V7qjbp3maZ2n+H0PlVhYn3Fzb8aP4NzHr8N+c7eaOcNo5OKPrVh7tMb8yZjbeZp6do8O3U+Tcrato3rO6OYmOYA9eAAAAAAAAAAAAAAAAAAAAAAAAAAAAAAAAAAAAAAAAAAAAAAAAAAAAAAAAAAAAAAAAAAAAAAAAAAAAAAAAAAAAAAAAAAAAAAAAAAAAPFynnWbkbTM7c6NvB3fm3cB2VG3PiKpmKZ6JmO9PRLrpiYmYmNpjomGxhnnDr8PtvSa+DwAmb4AAAAAAAAAAAAAAAAAAAAAAAAAAAAAAAAAAAAAAAAAAAAAAAAAAAAAAAAAAAAAAAAAAAAAAAAAAAAAAAAAAAADzRTVXVFNFM1VT1REbg8DkUYWqdpuVRRHejpl96LVujbajee/V0/R1Mes2sWiy5O7aPxcO3arue4pmY6t+qI+VyKMLTG03K9/BT/Gf4PvMzO28zO0bQ8PN5l0MXDsde287lEU29ux0xTPfjr+cB436UrSNqxsAPWQAAAAAAAAAAAAAAAAAAAAAAAAAAAAAAAAAAz3g9juwagxGEqnanE2Z2jv1UzvH0TUwJ2ulsd9jdRZfipnam3ep50/1Z6KvomWrrcPptPfH4x/6ex2SosB88TAAAAAAAAAAAAAAAAAAAAAAAAAAAAAAAAAAAAAAAAAAAAAAAAAAAAAAAAAAAAAAAAAAAAAAAAAAAAAAAAAAAAAAAAAAAAAAAAAAAAAAAAAAAAAABPRG89QlflOcaZ3xWjNIYneqd7WZYy1PyTYomPmqn+z3wdJylOMtzUuLu6O0dequZZFfYsXibHTOMr327HRt10RPe91Pg69mcm3g1GisFTqDUVmmrUmJt7W7VXT6itzHufx5jrnuR0R3d+p5NPBOMgtYfVercN/+GK45+CwdyP8AwlM9VdUf0k9yPtfH1UaAlflzUzNGiq9vaxONifl7B/BVCfeWhklzHcO8tzWzRNX2Nx0Rcn7m3cpmnf8AOiiPlB3XJEqirgzhIiemnGYiJ/O3/e3QmnkT6js3tN53py5ciMVhsT6tt0TPTVbrpppq28EVURv+PClgaP5YlURwg2nu5jYiPmrYjyHbcxlOrbm3tar+Gpj5Kbn8X15bWoLNvT+Q6douROJv4mcdcoiemmiimqinfwTNdW34ssj5HOSXMt4WXswvUTTVmeOuXrcz3bdERbj/AJqawb2AAdBidF6WxWJu4jFaayS9iL1c3Ll25gLVVVdUzvNUzNO8zM9O7vwGN+sPSH4K5B+jrPosf4h6J0rhtAamv4fTOR2r9rLMTXbuW8Bapqoqi1VMTExTvExPdbEY3xL7XGqvJOL8zUCVeRP2x868k1eetLORjyJ+2PnXkmrz1pZwAAAAAAAAAAAACc9Ve+fOPjl768qMTnqr3z5x8cvfXlYej3zL+TC7qwFsRgAAAAAAAAAAAAAAAAAAAAAAAAAAAAAAAAAAAAAAAAAAAAAAAAAAAAAAAAAAAAAAAAAAAAAAAAAAAAAAAAAAAAAAAAAAAAAAAAAAAAAAAAAAAAAAAAAAAAAAAAAAAAAAAO00r758n+OWfrwoxOelffPk/wA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+ONxFOEwd/EXPcWbdVyfFEbvsxniNjPUmlMTETtXfmmzT8s7z9ESyrG8xCHUZfRYrZPCJaYu3Krt2u5cneuuqaqp78y9AdJ885gD0AAAAAAAAAAHmuefv2SIr37tUbz8/W8D2tprO9Z2HzqsWquqKqJme5O8R8k/xfOrCVfaVU1bz1TO0/T0fS5A28evzU79/NhOOs9zg1267e010VUxPVMx1vR2VNU0782Zjfo6JetVFFUe2t09W0TEbbfM3MfFKz8dfsinB4S68cyvDUTvzKqqe9FXT9P/Z8qsLdj3MRXG+0c2d5n5Otu49XhycrI5x2jufAeZiaZmKomJjriXhsMAAAAAAAAAAAAAAAAAAAAAAAAAAAAAAAAAAAAAAAAAAAAAAAAAAAAAAAAAAAAAAAAAAAAAAAAAAAAAAAAAAAAAAAAAAAAAABxcZH+U1zvvzvbTPhnplynxxsb02qt46pp28U7/vSYp2s3tBbbJNfFxQG07AAAAAAAAAAAAAAAAAAAAAAAAAAAAAAAAAAAAAAAAAAAAAAAAAAAAAAAAAAAAAAAAAAAAAAAAAAAAAAAAAPe3arue4pmY6t+qI+VyKMLTG03K9/BT/F5MxCXHgyZfghxH2ow1yraZiKKZ7tXR9HW5dEU29ux0xTPfjr+cY7y6GLhvfkn7PnRh7dO01b1z3p6IfWJ2p5tO0U96I23eB46GPT48XwwAPUwAAAAAAAAAAAAAAAAAAAAAAAAAAAAAAAAAAAAAAAAACjdM437I6fy/FTO9VyzTNU/wBaI2n6Yl2bB+EOM9UaYrw8z7bDXqqYj+rV7aPpmpnD53rMXoc96eEymjkANZ6AAAAAAAAAAA+eJxFnC4e7iMVdt2bFqma7ly5VFNNFMdczM9EQD6Cf9b8qDTGTYm5hdO4HE57donab0V9gsTP9WqYmqr83bvSwWnlaZr2berSuBm19zGLrifn5v7gV0NGcP+UnpTUuLtYLObN7IMZdmKaKsRXFzDzPe7JERt46qYjwt5xMVRE0zExPTEwANM8rDOMzyPhfaxeS5jjcuxU5jaom9hL9VmvmzTXvHOpmJ26I6PAx3kdahzrP8n1NXnub5jmddm/Yi3VjcTXemiJpr3iOdM7b7R1AogAAGuuOHEujhlpjD5hTgPV+LxV/sFizNfMpidpmaqp2noiI6u7uDYo1ZwG4s08UcuzOb+XRl+Py6u3F2ii5z6K6a+dzaomYiY9xVEx4I6eno7Lj/mGMyvg/qTG5Zi8Rg8Zas25t38Pcqt3KJm7RHRVTMTHRMwDYIlHkf6p1Bn2sc8sZ7nua5lZt4CK6LeMxly9TTV2SmN4iqZ2nbuquAAAGGcZsZisv4V6oxeAxN7C4qzgbldu9ZrmiuiqI66ao6YnxJ35I2rdR57xKzDC55qDN8yw1OVXblNnGY25eoiqLtmIqimqqY32mY38MgrsAAAAAAAAAAAAAAAAAAAAAAAAAAAAAAAAAAAAAAAAAAAAAAAAAAAAAAAAAAAAAAAAAAAAAAAAAAAAAGpuU7qnNNKcLMRicjv8AqbFYrEUYOb1Pu7dFdNU1TTPcq9rtv3N+jp2lD2kNQ3tL6hw2cYbB4HG4rDVc+1Tjbc3LdNfcr5sTG8x3N+qenr2fp0AiL+VHrz72yL/hbn+Ifyo9efe2Rf8AC3P8RboCT+E/KC1hqviJkeR5nYyinB429Nu7NnD101xHNmeiZrnvd5T2pskwWpMgx+TZrb7JgsbZqs3aY69p7sd6YnaYnuTEOyAQHqvQ2uOC+rYzTLvVUYfD1zOGzbDW+daronuXI6YpmY6Jpq6J6dt46WT/AMqjWnqDsP2NyL1Rzeb2fsNzfx83n7b/AEeBavX1uBGS5XF7s0Zbgovb78/sFHO38ewIY0hoHW/GjV05vnM4qnB4iuKsVmuJt82iKI+1tRtEVTt0RTT0R3dl0ZFlWDyPJsFleW2os4LB2abFmiO5TTG0b9+e/Pdc4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Nb8X8X05dg4n7q9VH0R/6myGmeJeK9U6rv0RO9Niii1Hzbz9NUpsEb3cnjWTqaWY8ZiP6/0YqA31MAAAAAAAAAAAAAAAAAAAAe3OnaInaqI6oqjeI+SXyqs2quuiaej7Wdt/n3e4kpmyY/hnZ5MRPN8KsL9xciejqqjbefpfKuxdoiZqonaOuY6Yj5Ycx5iZid4naW7j4llr8Ubo5w1nk60dlVtX/nKaa+neZmOmfl63yqw9qrqmqjv92Pm/7tzHxLFb4uxHOGe5whyKsLX9rVRV0bz07bfO+NdFdudq6aqZnp2mNm5TLTJ8M7o5rMc4eoCRiAAAAAAAAAAAAAAAAAAAAAAAAAAAAAAAAAAAAAAAAAAAAAAAAAAAAAAAAAAAAAAAAAAAAAAAAAAAAAAAAAAAAAAPW/TzsNXtEe1mKpnwdX74ezzTTz96NudNUTTEeGer6dnsTtO6bT26mSsuuAbqwAAAAAAAAAAAAAAAAAAAAAAAAAAAAAAAAAAAAAAAAAAAAAAAAAAAAAAAAAAAAAAAAAAAAAAAAAAAPtRhrlW0zHMpnu1dH/d5M7Mq1tedqxu+LzTTVXVFNETVVPVERu5lGHt07TVvXPenoj/38z6xO1PNp2pp70Rtu863g3sXDslu2/Y4tGFqnablUUR3o6Zfei1bo22o509+rp+jqew85uhi0WLH3bz+LzMzO2877RtDwDxt8gB6AAAAAAAAAAAAAAAAAAAAAAAAAAAAAAAAAAAAAAAAAAAAAANicGcZ2PN8dg5novWYuR46Z/hVPzNuNAaBxfqLV+W3N9qa7nYp/txNP7Zhv9TOPYupqet/2j+yWnIAcVkAAAAAAAAAAI15WXE7E5vqG9o7KMRVRlOAqinGzRO3qi/HTNM9+mjq2+6370K+znHUZZlGOx9yN6MLYuX6o8FNM1T+x+evCLLqtZcZchs5l/PzjMwnFYnnf6zm73a9/HzZ+cFB8DOT3lOGyTCZ3rrCersyxNEXbeAu7xaw9M9MRXT9tXt1xPRG+228bt23NAaOuYb1PXpTIZs7bcz7H2oiPF7XoZMAkPlK8Ect01k9WqtH2asPgrVcU43BRVNVNuKp2i5Rv0xHOmImPDG20RLKuR9xExOc5di9IZvfqvX8vtRfwNyud6psbxTVbmf6szTt4KtuqIb81bklrUml82yXEVRRax+FuYaa+bzuZzqZiKtu7MTMT8jTPCfk+XuH2t8FqCjVUY2ixRct3MNGA7F2Smuiadud2SdtpmJ6p6gfflk9qOz5Ts/UuMY5D3+hNV/GLH1a2T8sntR2fKdn6lxO3CPinmGgdNZzlmnMDOKz7NsRajD11Uc+m3ERVG8UR011zNUREdXf36pC/hE+N4f8d9TW5zLMLmb1VV+3ptXs0oszHit8+Io8W0MbyPiXxG4X6mnBZti8xrmxVHqjLM0rquU1U/1Zq3mnfriqmfngF+Mf1xo7JNb5L9i9SYOMVhYri7RtVNFVuuN4iqmqOmJ2mY+VydIagweqtMZbnmWTM4THWYu0RV10z1TTPhiYmJ8MNT8rvO81yHhtluKyPM8dluJrza1bqu4PEV2a6qJs3pmmZpmJ23iJ28EA2PoDQentBZbewWmsF6nov1xXeuV1zXXdmOiOdVPe7kdUbz35Y7yke0lqn/Y2/PUMK5H2fZxn+lc+vZ7muYZndtY2miivGYmu9VRTzInaJqmdoZryke0lqn/Y2/PUA0HyJPfxqDydHnaVjI55Env41B5OjztKxgBInHTlC5nfzjE5DoHFepMDh6ptXsxtRE3L9UdExbn7Wnf7aOmeuJiOvEMl4dcas9sUZrYnPLc3I59FzF5pNm7V4dq64qj5YgFYcde0/q7yfc/YmPkWdtXMvI93z1lw8/4gcR9JadzjRvEfCYzEWMywdyzYu4yYqu0Tt0VU3o3i5Tv17zPjjqnmciztq5l5Hu+esgtYY1xNxN/B8NtWYrB3rtjE2Mpxdy1dtVzTXbrps1zFVMx0xMTETEwiLh/xp1TpjM8bj8wzjNs5qqwddnDYfHY67ds03qqqdq6qaqu5EVdXT3OjfcH6BCA7ljjHrqfsvFvVGMs3fb27lE3LVmY//F0xtTt+LC1+GdnH4fh5puznNOIpzK3gLNOJjETM3IuRRHO52/TvuDJRNPHvlB3shzLE6c0PNqrH2Jm3isxrpiumzX3aLdM9E1R3ZneIneNp641hgtC8bdYWKc1uV55VRdjn0VYzMuwTMT9zRVXE0x3uiIBcohLCa/4q8I8+s4TUN7Ma7fupwWaVzftXqO7zLm8/PRV0T195YvDbWuW6+0nhc8ymZpoub0XrFU71WLse6oq8W8TE92Jie6DKBovle55m2Q8P8pxGR5pjstxFeaU26ruDxFdmqqnsV2ebM0zEzG8RO3ghpHRPHTVeV6JuZDlt3Mc61Xj8fXNrFYyuvF12bU0W6aaLdNUzNVU1RXO3VHenfoC4hE2O4c8ds9tzmOPrza5cq9vFu7m1FFUeKjskRT4ujxOh0rxY4gcNNTTgs7xWY4m1h64pxWWZpXVXPN/qzVvNE7TvEx0T0TtMAvcdfp7OMJqDIsBm+W1zXg8bYov2pnr5tUb7T3pjqmO+7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nvOcV6tzbGYnfeLt6uuPFM9H0N56kxXqLIcwxETtVRZq5s/1pjaPpmGgG1po5yrXSDJ20x+c/5+oA21bAAAAAAAAAAAAAAAAAAAAAAAAAAHmKpiJiJnaeuO5LwA8V27de/Ot07z3afa/9vofKrC0z7iuaenqqjoiPHH8H2Gzj1mbHysxmlZ5w4lWGux1U8/8AF6fo63xdi81VTVG1e1XRtHOjfbxd5uY+KT/zr9kc4Y7pdaOdXYtVb7UzRPc5s9H0vlVhJ6ex101dPRE9Ez+76W7j12G/ft5opxWhxh9Llm5bjeuiYp3237nzvm2omLRvDCYmOYA9eAAAAAAAAAAAAAAAAAAAAAAAAAAAAAAAAAAAAAAAAAAAAAAAAAAAAAAAAAAAAAAAAAAAAAAAAAAAAAADzEzExMTtMPADh4imKL9dNMTFO/tYnvdz6HzcjGx7eireZmaenxx0bfNs47cpO9YlY8duvSLeIAyZgAAAAAAAAAAAAAAAAAAAAAAAAAAAAAAAAAAAAAAAAAAAAAAAAAAAAAAAAAAAAAAAAAAPNNNVdUU0xNVU9URG4PA5FGFqnablUUR3uuX3otW6NpijnT36un6Opj1m1i0eXJ3bR+Lh27Vdz3FMzHVv1RHyuRRhaY2m5Xv4Kf4//d95mZ23nqjaPA8PN5l0MXDqV7bzuURTb27HTFMx3Y6/nAeN+lK0jasbAD1kAAAAAAAAAAAAAAAAAAAAAAAAAAAAAAAAAAAAAAAAAAAAAAAAAAAA+mHu1WL9u9bnau3VFdM+GJ3Uxhr1OIw1q/b9xcoiunxTG6Y2/wDh/i/Vmj8trmd6qLfYp8HNmaY+iIVzpDj3x0yeE7ff/wBM6MhAVVIAAAAAAAAAAxviZM08N9VzHXGU4uY/3NaKOSvTE8ctPTMdMU4mY/4e4ubVmAqzTS2c5fbjevF4K9Ypjw10TT+9BPJ0zCjKuNel71+ebTViK8N09Htrtuu3EfPXAP0LAAHHzHG4fLsvxOOxt2LOFw1qq9euTvtRRTEzVPR3oiWF6Y4u6H1RneHyjIc9pxeY4jndisxhr1PO5tM1T01UREdETPTIMG5ZPajs+U7P1LjAORRpzLsXjM/z7FWKbuYYKbeHw1VUbxaiuKpqqj+tO0Rv3t47ss/5ZPajs+U7P1LjGOQ9/oTVfxix9WsFOJW5cOW4eI0pmdNFMYqqb+GrriOmqiOZVTE+KZq/OlVKY+XD/oTSnxi/9WgGX8j/ABVeI4O2rddUzThsdftURPciebX+2uXW8tbtWZV5ateYvuVyNu1He8p3vqW3F5a3asyry1a8xfB1vIi95+o/j9Hm4bH5SPaS1T/sbfnqGuORF7z9R/H6PNw2Pyke0lqn/Y2/PUA0HyJPfxqDydHnaVCcf9RXdMcI9Q47C1zRiq7MYWzVE7TFV2qKN48MRVM/InvkSe/jUHk6PO0ttcr+murg5emjfanHWJq8W8x+2YBorkjaPwupOIV/M8xs03sLktmL9FFUbxN+qdrczHg2rq8dMLhSzyGpo7BrOI/znOwcz4tr2371TA1ryi8nwOb8INQ1Y/D0Xa8Hh5xWHrmPbWrlPVVE9zuxPfiZTnyLO2rmXke756ypzjr2n9XeT7n7Ex8iztq5l5Hu+esgqzix2rNZeRcb5itFfJl05l2peLWX4bOLFOIwuHtXMX2GuN6LlVERzYqjuxvMTt3dunoWpxY7VmsvIuN8xWkPkf8Abit/EL//AKQXNEREbRG0QwzjJqa5pDhln+c4erm4qzh+x2KvubtyYoon5JqifkZm0xyuef7DGN5m+3qvD87xc/8AjsDQXJQ0tgdRcRMRmudzau4bKLUYimm9VG1d+qraiZ369tqqvHELc9XYT76sf7yH55cKeFed8TZzSMhxeWYecv7FN2Mbcro53ZOftzebRVv7id99uuGwf5KmuPhXTf8AxF//AAQb65SmU5XqLhJnNV25h68Xl9Hq3DVxXE1UVUT7aI8dPOjbw+BpnkTZ7ds6qz7Iaq59T4rCRi6aZnoiu3XFM7eOLn/LDq/5KmuPhXTf/EX/APBbG4C8DdTcPdefZrOcdk9/CepbliaMJeu1V71TTt0VW6Y26O+DlctjtbZN5Wo8zdY/yJ9OZdcwGeaivWKbmZ278YOzcqjfsVHMiqrm96Z520z3o27s75By2O1tk3lajzN1x+RJ7xc/8pf/AEqAUYkblwZbh7OeaWzK3RTTicVh79i5VEdNVNuqiad/95UrlKfLm/zmivFjf/oA2fyU8VXieCWTU3Kpq7BdxFqmZ73Zapj9rbrTXJJ7S2X/ABrEfXluU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A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xDijiuwaXm1E9OIu00fJHtv8A0w082PxfxHtstw0T1RXcqj5oj97XDfwRtRS+NZOvqpjwiI/r/UATOUAAAAAAAAAAAAAAAAAAAAAAAAAAAAAAAAAA801TTO9MzE9+Hiqmir3duir5NvpjrBlW9qTvWdjm+VWGtzHtaq6Z27vTvP0bPlXhbkb82aa4j7mf3T0uUNvHxDNTnO6OcVZdfXTVRVNNdM01R1xMbS8Oz5083m9dO+/Nnpj5nzqtWqvdUbdO8zTO0/w+hu4+J0n442Rzg8JcAcqrCxPuLkR3+dH8Hyqw92mN+ZMxEbzNPTtHh26m7j1OLJ8Nkc47R3PkAmYAAAAAAAAAAAAAAAAAAAAAAAAAAAAAAAAAAAAAAAAAAAAAAAAAAAAAAAAAAAAAAAAAAAAAAAAAAPnio3w8Tv7mrojxx0/shw3YVRzrV2mNummZ3nwdP7nXtnDPZs7Wht1sW3gAJW4AAAAAAAAAAAAAAAAAAAAAAAAAAAAAAAAAAAAAAAAAAAAAAAAAAAAAAAAAAAAAAD3t2q7nuKZmOrfuR8rkUYWmNpuV7+Cn+P8A93kzEJceDJl+CHEfa3hrlW0zHMpnu1dH/dy6Ipt7djpime/3fnGO8uhi4b35J+z50Ye3TtNW9c97qj/38z6xO1PNp2pp70Rtu8Dx0Menx4vhgAepgAAAAAAAAAAAAAAAAAAAAAAAAAAAAAAAAAAAAAAAAAAAAAAAAAAAAAAAAABt/g1iuyZHjcNM7zZv86PBFVMfvplqBsLgziux53jcLM7ResRX45pqj91UuXxjH19Jb8NpZV5tvAKMlAAAAAAAAAAECcoLRmM4fcUL+MwNNdnAY2/OYZffojaKKudzqqI700Vdzvc2e6vtjmvdGZNrrT13J9QYfsuHqnnW7lE7XLNfcroq7kx809U7wDo+DfErLOIumMPibF61bzizbinHYPfaq3X1TVEdc0TPTE+HbriWfor1Nyc9d6XzT1Zo3FRmVu3VM2b2FxEYXE0R4YmYjf8AFqnfwOJVp/j/AIyj1JXc1XNM+1nnZhNET46prjf5wbp5VXEbA5BonGaZwWKt3M8zWjsNdqireqxYn3dVfe50e1iJ6+dM9xrnkX6Ov4jPsx1birU04TC2pwmFqqj3d2rbnzH4tPR/b8D5aD5MOfZlj6MZrzHW8Dhpq59zD2LsXsRdnuxNfTTTv396vF3VZZDk+X6fyfC5Xk+Ft4TAYWjmWrNuOimP3zM9MzPTMzvINM8sntR2fKdn6lxjHIe/0Jqv4xY+rW2Lyl9JZ3rTh1ayvTWC9W46MdavTa7LRb9pFNcTO9dUR3Y7roeStoPUmhcr1BZ1VlvqG5ir1muzHZ7d3nRTTVE+4qq2646wb1THy4f9CaU+MX/q0KcaK5VOg9Sa6yvT9nSuW+rrmFvXq70dnt2ubFVNMR7uqnfqnqA5G3ajveU731Lbi8tbtWZV5ateYvso5NGks70Xw6u5XqXBeosdOOu3otdloue0mmiIneiqY7k91x+VBo7Pdb6By/LdMYH1djbWZ28RXb7NbtbW4tXaZneuqI66qejffpBhvIi95+o/j9Hm4bH5SPaS1T/sbfnqGOclnQ+otDabzrC6py/1DfxGLpu2qez27vOpiiI33oqqiOnvs1425FmOpeFuf5RkmH9U5jirVFNm1z6aOdMXKKp6apiI6InrkE48iT38ag8nR52lSXGXTFzWHDLP8mw9PPxV6x2TD09+7bmK6I+WaYj5WnuS3wz1dofVWcYzVOU+ocNiMFFm3X6ps3edVz6Z22orqmOiJ61Kgg7kx66w2heIVyxnVz1NlmZ2/Ul+5c6Is3Iq3oqq70RO9M97nbz1LworpuUU10VRVRVG8VRO8THfThx05PNWpM0xGodFV2LGYYiZuYrA3Z5lF6vu10VdVNU92J6Jnp3ju6nynRnHPIrcZZlNnUeEw9PtabVjHxFqn8WYr5sfICjeU1q7KtPcMc1y7GX6ZzHNrE4bC4amqOfVvPTXMdymI36e/tHdaE5FnbVzLyPd89Zdzk3Jy1Tm+W5xnOuMdcxGdVYO9ODwfqrs127iOZPY+y3ZnmxHO26Imd+7MR195yYeFustE8QMbmWp8n9Q4K5ltzD03PVVm7vcm7aqiNqK5nqpq6dtugG9+LHas1l5FxvmK0h8j/txW/iF/wD9KxuIWX4rN9A6ly3L7XZsbjMsxOHsW+dFPPuV2qqaY3mYiN5mOmZ2Tlyb+E2tdHcSaM11JkvqPARhLtqbvqqxc9tVttG1Fcz3O8CrWH8XtL16y4b57kdiInE4ixzsPE9G92iYrojfub1UxHyswAQLydteW+HPEK5TnkV2MsxtM4PGc6md7FUVe1rmOv2sxMTHeme8vXCYmxjMNaxGEvW7+Hu0xXbu26oqprpnqmJjomGjON3J/wAHrbG3s801fs5bntzpv27kT2DE1fdTt00Vd+Yid+7G+8tH4Ph3xs0bNWFyWzneHw+8zEZdj4m1V4ebTX+2IkFpap1FlWlclv5rn2NtYPBWY3muuemqe5TTHXVVPciOljHCripp/iThL9WT1XbGOw/TewWIiIuUU77RVG3RNM9+J6O7smDB8E+K+usxtXdWX8RYtRP/AInNsb2aqiO7zaIqqq+Tojwqm4U8OMn4b5BOAymKr2JvTFeKxlyIi5fqjq8VMbztT3N+7MzMhrHlsdrbJvK1Hmbrj8iT3i5/5S/+lQynlRaMz/W+iMsy/S+A9XYuzmNN+u32a3a2oi1cp33rqiOuqOjr6Xx5LeidQaH0nm+D1Rl/qHE38b2a3R2a3d51HY6Y33oqqiOmJ6wbpSny5v8AOaK8WN/+gqxP3Kt4e6o13XpidKZZ6vjBRiuz/wCUWrXM5/Yub7uqnffm1dW/UDvOST2lsv8AjWI+vLcrWnJ20xm+kOGGDynUWE9R5hbv3q6rXZaLm0VVzMTvRMx1eFss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DT3FHEdm1TVb36LFmij596v/AFMQdtqzEeqtS5ld33js9VMT4KZ2j9jqXSpG1Yh8/wBZk9JnvbxmQBm1gAAAAAAAAAAAAAAAAAAAAAAAAAAAAAAAAAAAAAAAAAHmuefv2SIr37tUbz8/W+VWHtVdUVUTM9yd4iPFP8X0E2PUZcfw2eTWJ5uPVhKvtKqat+5M7T9PR9L41266NufRVTE9UzHW5zzTVNO/NmY36OiW5j4nePjjdHOGs8nWjsKqLdUe2t077bRMRtt8z514aid+ZXVT3oq6fp/7N3HxHDbn2Ipw2jk4Y+9WFux7mIrjfaObO8z8nW+MxNMzExMTHXEtymSt43rO6OazHN4AZPAAAAAAAAAAAAAAAAAAAAAAAAAAAAAAAAAAAAAAAAAAAAAAAAAAAAAAAAAAAAAAAAAAHmiYprpmqN4id5jvuBcom3cqoq66ZmJc5xsZTte50RtFURMeHuTPzxKbDPbs6XD7dtqvgA2HUAAAAAAAAAAAAAAAAAAAAAAAAAAAAAAAAAAAAAAAAAAAAAAAAAAAAAAAAAfa3hrle0zHMpnu1dHy9+Xkzs9rW1p2rG74vNNNVdUU0xNVU9URG7mUYe3TtNW9c97qj+P7H1idqebTEU096I23edbwb2Lh2S3bfscWjC1TtNyqKI73XL70WrdG21HOnv1dP0dT2HnN0cWixY+7efxeZmZ23nq6I8DwDxt8gB6AAAAAAAAAAAAAAAAAAAAAAAAAAAAAAAAAAAAAAAAAAAAAAAAAAAAAAAAAAAAAADJeHOK9S6xy+Znam5VVanw86mYj6dmNOXlOJ9R5pg8Tvt2G9Rc+aqJQ6jH6TFanjEw9hSoD5wm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D54m7Th8NdvV+5t0TXPiiN30dPrG/6n0vmde+29mqj872v73sRvOyPLf0dLX8ImWibldVy5VXXO9VUzMz4ZeoOo+dAAAAAAAAAAAAAAAAAAAAAAAAAAAAAAAAAAAAAAAAAAAAAAAAAAD250zERO1UR1RVG8R8kvUImY7YHpVZtVddE09H2s9fz7vnVhevmXInaOqqNpn9r7jax63NTv382E46z3OFcsXaImaqJ5sddUdMfPD5uyiZid4naYKubX/nKKa+ned46Z+XrbuPin/ev2Rzgjul1o5tWHtVdU1Ud/ux83/d8qsLXHuZoq6N52nbb527j1mG/K33RzitDjj2rortztXTVTPXtMbPVsxO/bCPkAAAAAAAAAAAAAAAAAAAAAAAAAAAAAAAAAAAAAAAAAAAAAAAAAAAAAAAAAAAAPljI3t26umZiZpnvRHXH731et6Odh7kTM9G1UR356v2TLOk7Whs6S/Vyw4IDbd0AAAAAAAAAAAAAAAAAAAAAAAAAAAAAAAAAAAAAAAAAAAAAAAAAAB5ppqrqimmJqqnqiI3B4HIowtU7TcqiiO91z838X3otW6NtqedPfq6fo6v2ses2sWjy5O7aPxcO3arue4pmY6t+5HyvvRhaY2m5Xv4Kf4/8A3ciZmdt56uiPA8PN5dDFw6le287lEU29ux0xTMd3u/P/AAAeN+lK0jasbAD1kAAAAAAAAAAAAAAAAAAAAAAAAAAAAAAAAAAAAAAAAAAAAAAAAAAAAAAAAAAAAAAAAAAAAAApHIMT6syPL8RvvN3D0Vz45pjdz2L8NMT6o0bgd53qtc+3PyVTt9GzKHznU09HmvTwmU0cgBA9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DE+J9/sWlLtG/wDnrtFH087/ANLLGAcXr/Ny/L7G/u7tVe34sbf+pJije8NHiV+ppbz+H79jVwDoqIAAAAAAAAAAAAAAAAAAAAAAAAAAAAAAAAAAAAAAAAAAAAAAAAAAAAAAAAAA8xVMRMRM7T1x3JetVu3Xvzrcbz3aej/t9DyM6ZL4/hnZ5MRPN8asLTPuLnN6eqqOiI8cfwfKrDXY6qOd+L0/Q5Y3MfEctfi7WE4qy64dlVM1RtXtV0be2jfbxd5867FqrfamaJ7nNno+n+Ldx8Tx2+KNkU4Z7pcEcmrCT09jrpq6doifaz/D6XxuWrluN66JiN9t+587cx58eT4bbo5paOcPQBKxAAAAAAAAAAAAAAAAAAAAAAAAAAAAAAAAAAAAAAAAAAAAAAAAAAAAHtbjerm7xHO3pmZ7m/R+96g9rPVmJh14+2MjbE3Jnb2087aO5v0/vfFuxO8brJE7xvAA9egAAAAAAAAAAAAAAAAAAAAAAAAAAAAAAAAAAAAAAAAAAAA97dqu57imZjuz3I+V96MLTG03K9/6tP8AH/7vJmIS48GTL8EOK+1vDXK9pmOZTPdq6Pl78uXRFNvbsdMUz3+78/8AB5Y7y6GLhs88k/Z8qMPbp2mreue91R/H9j6xO1PNpiKae9Ebb/xeB46GPT48XwwAPUwAAAAAAAAAAAAAAADh4/NMvy6qiMwx2Fws17zTF+9TRztuvbeelxfXLkXw1ln/ABdv+LVXHO/ztQ4Cxv7jC8/86ur0XBy3hhnWYZdhcZaxOX0W8Rapu0013K4qiKo3jfajr6XDy8T1Hp74cOPrdVn1Y23luP1y5F8NZZ/xdv8Ai+2DzvKsbfixg8zwOIvTEzFu1iKK6p28ES0/7Eue/feWf7y56DINCcP810/qOxmGMxGBrs0UV0zTarrmrppmO7TDPDrNba9a3w7RM9svJiPFtAB2WL54nEWcLYrvYm7bs2aI3quXKopppjwzPU631y5F8NZZ/wAXb/i99TZXOdZFjMupuxZnEUc3nzTzub0xPV8jWnsP3vhm3/w8+k0NXm1WO0Rgx9aPPZlER3tkeuXIvhrLP+Lt/wAT1y5F8NZZ/wAXb/i1v7D974Zt/wDDz6R7D974Zt/8PPpNX1riH0Y+8fybR4tkeuXIvhrLP+Lt/wAXa0VU10U10VRVTVG8TE7xMd9MNnKJxeo6cpy+9GI59/sNF6Kdoqjfaatt+rrnxKW3t5dl29Uz2HDWumZ6+bTH/ZJw7X5NX15vWIipaNnjMMwweXWey4/FWMNb6oqu1xTEz3o363Dy/UmS5hfizg8zwl29PRFEXI50+KJ62oNPZfiuI+qMXis1xFy3hbMRVVTRPTRTMzzaKd+iOqenweF3utOGuBwOSYjH5Ncv0XsLRN2q3cq50VUx0ztO28TEdPyIo4hqctJzYccTSPGe2djaOUtsDCOE2f387yC5axtc3MTg64tzcqnea6ZjemZ8PXHyMqzrM8Pk+V4jH4yrm2bNPOnv1T3IjwzO0Olh1NMuGM0dkTG7yY7dnNHRaP1Jh9T5ZOLw9i9ZmirmV0Vx0RVtv0VdUx0u9SY8lctYvSd4l4AJAAAAAAAAAAAAAAAAAAAAAAAAAAAAAAAAAAAAAAAABuHg1f5+QYuxM9NvETV8k0x/CWftV8Fb+2JzTDzPuqLdyI8UzE/WhtRROL06mrvH5/olryAHNZ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Bqzi7f52bYGxv7ixNf51Ux/wCltNpniZe7Lq3EU7/5q3RR/wAu/wC9Pp43u4/HL9XS7eMx/P8ARioDeU4AAAAAAAAAAAAAAAAAAAAAAAAAAAAAAAAAAAAAAAAAAAAAAAAAAAAAAAAAAAAAAAAeaappnemZie/DwAVU0Ve7t0VfJt+x8qsNbmPa1V0zt3enefo2fUT49Vlx/DZjNazzhxa8Lcjfm82uI+5n909L4101UVTTXTNNUdcTG0uwe3Onm83rp335s9MfM3cfE7R8dd0c4Ynk6wc+q1aq91Rt07zNM7TP7vofKrCxPuLkeHnRt+zduY9fhvznbzRzhtHJxR9asPdpjeaJmIjeZp6dvHs+Tcrato3rO6OYmOYA9eAAAAAAAAAAAAAAAAAAAAAAAAAAAAAAAAAAAAAAAAAAAAAAPhjaei3XERETE079+Ynf98OM5uIp52Hq6JmaZid+9HVP07OE2sU71d3S262KABI2QAAAAAAAAAAAAAAAAAAAAAAAAAAAAAAAAAAAAAAH2t4e5XtMxzaZ7tXR8vh+R5M7Pa1tadqxu+LzTTNVUU0xM1T1REbuZRh7dO01b1z3uqP4/sfWJ2p5tMRTT3ojbfx9951vBvYuHZLdtuxxaMLVO03Koojvdc/N/F96LVujbannT36un6Or9r2HnN0cWhxY+7efxeZmZ23nq6I8DwDxt7bAD0AAAAAAAAAAAAAAAAAAAAaB4w3uy63xFG/+ZtW6P+Xnf+pvXLLHqXLcJh9tuxWqLe3iiIT7xE7Pc1zmVc2rkVVXopt70T7baIpjbv8AU7mdF6zz6j1TmN2qJr6YpxeInf8ANjfm+LoVXS6q+LU5rUxzeZnu85STHZDeQnXMMs1Nou9bvVV4jC0TO1N6xc3t1T3p26PkmG1OG2s/XJh68LjopozKxTzqub0Rdp6udEdyerePD83V0vFK5snoclZpbwljNdu1mwDqsQABinEzPfsHpe/Nqrm4rE/zFnbriZjpq+SN/l2ZW0JxPza5qDV8YHB73LWGq9TWaaftrkztVMfLtHyQ5vFdV6vp56vxW7IZVjeXecEcj7JiMVnV+n2tv+Ysb/dT7qfkjaPlltTOLFeJyjHWLcb13bFdFMeGaZiHw01lVvJMjweX2tp7DREVVR9tVPTVPyzMuySaLSRp9PGKeff5y8md5ad4GYyzYzHNcFeqii/fpt1UU1dEzzOdvHj9tH0ti65xtnA6SzW5iK4pivD12qN591VVTMREfLLGdW8N7eZZjXmOS4qMDi66ufVRMTzJq+6iY6aZ+d1FHDTPMxv2/s/nsXrFE9G1y5eq28HP2iHOxRqtLhnSxj63Pad+zt8WXZM7uTwIw9dOX5tiJiex3Ltuime/NMTM/Wh1vEPNMRqzVGG03lFXOs2rnNrqjqqufbVT4KY3+nwMn1nmeE0NpK1l2URFrE3aZt2I33qp+6uT4en55h8eEWmZyzLJzbGUf5bjKd6Iq66LXXHy1dfi2Y+htNacOrPLttP4c9vzN/8AkzTI8rw+TZVh8BhKdrVmnbfu1T3ap8Mz0ucDv1rFIiteUMABkAAAAAAAAAAAAAAAAAAAAAAAAAAAAAAAAAAAAAAAAM24RX+xasm3v/nsPXR80xV+5upoLh5e7BrPLKt+iquqj86mY/e36p3H6bamJ8Y/lLTkAOGy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DRWtbvZtV5nV3rs0fmxEfub1T5nV3s+cY6719kv3KvnqmWzpo7ZlX+kFtsVK/j/n7uEA3FWAAAAAAAAAAAAAAAAAAAAAAAAAAAAAAAAAAAAAAAAAAAAAAAAAAAAAAAAAAAAAAAAAAAAAAAAHmuefv2SIr365qjefn63ge1tNZ3rOw+dWHtVdUVUTM9zpiPkn+L5VYSr7SqmrwTO0/T0fS5I28evzU79/NhOOs9zgV266NufRVTE9W8db1dlTVNO/NmY36J2l61UW69+dbp3223iNtvmbuPilZ+OqKcHhLrxy68LRO/Mrqp70VdP0/wDZ86sLdj3MRXG+0c2d5n5OtuY9XhycrI5x2jufAeZiYmYmJiY7kvDYYAAAAAAAAAAAAAAAAAAAAAAAAAAAAAAAAAAAAAAAAPO3Oprpnf21MxtHdnufTs652NNU01RVT1xO8ODepii9XTTO9MVTET34T4Z5w6vD7e7NXoAndEAAAAAAAAAAAAAAAAAAAAAAAAAAAAAAAAB5ppmqqKaYmap6oiAeByKMLVO03Koojvdc/N/F96LVujbannT36un6Or9rHrNrFo8uTu2j8XDt2q7nuKZmO7Pcjxy+9GFpjable/8AVp/j/wDdyJmZ23nojojwPDzeXQxcOpXtvO5RFNvbsdMUz3+78/8AB5eB436UrSNqxsAPWQAAAAAAAAAAAAAAAAAAAAAAAAD0vzXTZuTaiKrkUzNMT1TO3Q8HtXRTXtz6aaubO8bxvtPfeWstI8ScTm+osNl2PweHw9F6aqIrpmreKtp2jp78xs2a19NqsWqrN8U7w9mNnEzXAWM0y7EYLF0RXYvUTRVHe8MeGOtPmi713J9eZfRztqqcV6mr26piqeZP7VF3rtFmzXdu1RRbopmqqqeqIjpmU46cirNdfYG5bpn+ex8XpjvRz+fP0RLkcZiIzYbV+Lf+sMq96kQFgYAAOg11ncZBprFYumqIxFUdisR366ur5umfkat4N5JOY6guZniKZqs4KN6Zn7a7V1fNG8+PZ44x559kc/oy2xVvYwMc2rb7a7PX80bR4920dBZJGQ6ZwmFrp2xFcdlv/j1dcfJG0fI4H++4h/8Axj/f/wB/sz5QyEB32A+ONxVnA4O9isVXFuxZomuuqe5EPs1NxYz29meY2NMZTvcrqrp7PFH21c+5o+Trn5O81NZqo02Kb857o8ZexG7rchw1/iHri9mWOoqjLMNMTzJ6opifaW/l6Zn5e/DIdZa/xWHzacl0zh6b+Mpq7HVc5nP9v9zRTHXMd2ZZhpTI7Om8gtYKztVcpjn3a4/1lcx0z+6PBENXcE7dOJ1Rj8Vfjn3qcPNUVT3JqqjefH/FyJx5dPGPDFtr5ZmbT3+UMufa5OL1FxAyC3TjM3w9NzCbxzortW5pjfvzb6Y+VsbSGo8NqbKacZhqZt3KZ5l21M7zRV++O9Lsc3sW8VlWMsX6YqtXLNdNUT3piWpuBN2uM0zSzEzzKrNFcx4Yq2j9stivpNHqqYpvNq3359sxMfi85w3IA7TEAAAAAAAAAAAAAAAAAAAAAAAAAAAAAAAAAAAAAAAB2Onb3qfUGW3t9ooxNuqfFzo3UemGiqaK6a6fdUzvCnLNcXbVFynqqpiqPlVbpFX3sdvP+iSj2AVtmAAAAAAAAAAAAAAAAAAAAAAAAAAAAAAAAAAAAAAAAAAAAAAAAAAAAAAAAAAAAAAAAAAAAAAAAAAAAAAAAAAAAAAAAAAAAAAAAAAAADxNVMTtNURPhl5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9L9yLVm5cnqopmqfkhOdUzVVMz0zM7y3/qO72HT+ZXI66cNcmPHzZT+29NHZMqx0gt72Ovn/QAbSugAAAAAAAAAAAAAAAAAAAAAAAAAAAAAAAAAAAAAAAAAAAAAAAAAAAAAAAAAAAAAAAAAAAAAAAAAAAAAAAPbnTMRFW1UR1RVG8R875VWbVUe4mmdvtZ7vh33e4kpmyY/hnZ5MRPN8KsL18y5E9HVVG0z+18bli5REzVRPNjrqjpj54c15iZid4naY7rdx8SyV+KN0c4azydaOyq5tf+copr6d53jpn5et8qsNaq6pro7/238G5j4lit8XYjnDPc4Q5FWFriN6Zoq6N52nbb53xrortztXTVTPemNm7TLTJ8M7o5rMc4eoDNiAAAAAAAAAAAAAAAAAAAAAAAAAAAAAAAAOPjY/naapmJ51MdEdzbo/c5D54uN8PTVtG1NW0z3Z3j/skxztZuaG3Vy7eLhgNp2gAAAAAAAAAAAAAAAAAAAAAAAAAAAAe9u1Xc9xTMx3Z7keOX3owsRtNyvf8Aq0/x/wDu8mYhLjwZMvwQ4r7W8Pcr2mY5tM92ro+Xw/I5dEU29ux0xTPf65+f+Dz19bHeXQxcNnnkn7PlRh7dO01b1z3uqP4z9D6xO1PNpiKae9Ebb+PvvA8dDHp8eL4YAHqYAAAAAAAAAAAAAAAAAAAAAAAAAAAAAAABpLiVo7GZXmt3Ocot3KsHcr7NV2L3VivfeZ6O5v0xPc+Zycn4t4qxhqLWaZfTirlMbdmt3OxzV442mN/Ft4m5HT43TGR425NzE5Vg67k9dXYoiZ8cw41+G5cWScmkv1d+cTyZdbxae1dxEx+ocLOAwmGjB4W70V001TXXc8G+0dHgiGWcJtG38trnOM1tTaxNdE02LNUbVURPXVMdyZ6tu9uzvLshynLa+fgMuwti593RaiKvn63ZPdPw2/po1Gpv1rRy8IJt2bQ6XWmZYjKNL5hjsFTE4i1RHM3jfaZmI328G+/yNb8MdX53mGqLeBx+JrxeHv0VzVz6Y/m5imZiYmI8G3ytwXbdF23Xbu0U1264mmqmqN4qieuJhwMryPK8quXLmXYDD4a5XG1VVuiImY72/e8DY1GmzZNRTLS+1Y5x4/8AvkRMbOxdVqrN6MiyHGZhc2mq1R/N0z9tXPRTHz/Q7Vx8dgcJj7MWsdhbGJtRPOii9biumJ7+093pluZItNJik7T3MWh+GeUXNQavpxOL3uWsPV6qvVVfbVb+1ifHV0+KJUA4uAy3A5dFcZfgsNhYr258WLVNHO26t9o6etympw/Rep4+rM7zM7zL2Z3AG+8eKomaZiJmmZjrjrhhOkNCU5Hn+MzPF4r1bermewV1RtVTzvdVVf1u5v4++zcQ5NPjy2re8bzXk93GjLdWK4b63u3buHruZde51NM0/wCstTMTG09XOjaOj+O7eb4Y3B4bHWJs43D2sRZnrou0RVHzSg1mknUdW1J2tWd4kidmttT8UMuu5NfsZRbxFWLv0TRFVyiKYt7xtM9fTPecrg3p7EZZl2JzHG26rV3Gc2LdFUbTFEbzvPjmfojvstwel8jwd+L2GyrB0XYneKuxxM0z4N+p3KHDo8ts0Z9TaJmOURyezPZtAA6bEAAAAAAAAAAAAAAAAAAAAAAAAAAAAAAAAAAAAAAAAUhp672fIMtu9fPw1ur56YTeoLQd3s2j8qq71nm/NMx+5XukNf8ASpb8f6M6O+AVNIAAAAAAAAAAAAAAAAAAAAAAAAAAAAAAAAAAAAAAAAAAAAAAAAAAAAAAAAAAAAAAAAAAAAAAAAAAAAAAAAAAAAAAAAAAAAAAOhx2stMYDF3cLjtR5LhsVanm3LN7HWqK6J700zVvEu+SDxX4D631JxFz/OMrwuCrwWMxM3bVVeKppqmnaOuO51A6DldZ7gc24k5bfyPNMNjcNTlNqiq5g8RTcoivs16ZiZpmY32mOjwwrHAa80hTgcNFWq8giqLdMTE5jZ3ido/rIA4g6HznQOdWcr1Fbs28Xew9OJpi1di5HMmqqmOmO7vRUz61yb+IV21RcoweX82umKo/yynqkFkev7R/4Waf/SNn0j1/aO/CzT/6Ss+kjr+TXxE+88u/4yk/k18RPvPLv+MpB78q/VOS6o4iYO7p7GWcdbweBpw93E2KudRVX2SuramqOiqIiqOmOjpW3kty9dyfA3MTvF+uxbqub9fOmmN/pS9wx5MWOw2d4XMdc4zB1YTD1xcjAYWqbk3pid4prqmIiKd+uI33jo3hVoAAAAAAAAAAAAAAAAAADG+Jfa41V5JxfmamSMb4l9rjVXknF+ZqBKvIn7Y+deSavPWlnIx5E/bHzryTV560s4AAAAAAAAAAAABOeqvfPnHxy99eVGJz1V7584+OXvrysPR75l/Jhd1YC2IwAAAAAAAAAAAAAAAAAAAAAAAAAAAAAAAAAAAAAAAAAAAAAAAAAAAAAAAAAAAAAAAAAAAAAAAAAAAAAAAAAAAAAAAAAAAAAAAAAAAAAAAAAAAAAAAAAAAAAAAAAAAAAAAHaaV98+T/AB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B0mt6+x6UzKrv2ub88xH72im6+I9fM0fjY7tU26f+en+DSjd03wyqXH5/16x+H9ZAGw4YAAAAAAAAAAAAAAAAAAAAAAAAAAAAAAAAAAAAAAAAAAAAAAAAAAAAAAAAAAAAAAAAAAAAAAAAAAAAAAAAAAAAAA8xVMRMb9E9cdyXgOQ8VW7de/OtxEzPXT0f8Ab6HyqwtM+4ubdPVVHREeOP4PsNnHrM1OVmM0rPOHEqw12Oqjnfi9L4uxeap50bV7VdG3to32jwd5uY+KT/zr9kU4Y7pdaOdXYtVb7UzRPc5s9EfJP8Xyqwk/6uumrp2iJ9rP8PpbuPXYb9+3mjnFaHGHvctXLcb10TEb7b7dE/K9G1ExMbwwmJjmAPXgAAAAAAAAAAAAAAAAAAAAAAAA8V08+1cp23nm7x4NumZ+aJeXtRtz45+/N6qtu93XsTt2pMVupeLOtHmqmaKppqjaqJ2mHhurEAAAAAAAAAAAAAAAAAAAAAAA+1vD3K9p25tM92ro+Xw/I8mdntazadqxu+LzTTNVUU0xM1T1REOXRh7dO01b1z3uqP4z9D7RPNp5tMRTT3o6N/H33nW8G9i4fkt227HFowtU7TcqiiO91z838dn3otW6NtqedPfq6fo/+72HnN0MWhxY+3befxeZmZ23nojojwPAPG5EbAD0AAAAAAAAAAAAAAAAAAAAAAAAAAAAAAAAAAAAAAAAAAAAAAAAAAAAAAAAAAAAAAAAAAAAAAAAAAAAAAAAAAAAAAAAAAAAAAAAG9OFtzn6LwdP3Fdyn/nmf3tFt08ILnP0pcp+4xNdP/LTP73E49XfSxPhMf1Z05s3AU1IAAAAAAAAAAAAAAAAAAAAAAAAAAAAAAAAAAAAAAAAAAAAAAAAAAAAAAAAAAAAAAAAAAAAAAAAAAAAAAAAAAAAAAAAAAAAAAAA0Zx04H43iXq3CZxhc6w2AosYGjCTauWKq5mablyvnbxMfd7fI3fhrfYcNatTO80URTv39oa544cVMHwyyKxd7BTjM3xs1U4TCzVtT0bb11z9zG8dHXMztHdmJLznj5xGzXE1V059ODt1T7Wzg7FFFNPgidpqn5ZkF/D88PZf4j/hRmnzx/A9l/iP+FGafPH8AfoePzw9l/iP+FGafPH8H6Hg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YhxTr5mlpp+7v0U/tn9zTza/FyvbIsJR91iYn5qav4tUN7T/ApvG531W3hEACdyAAAAAAAAAAAAAAAAAAAAAAAAAAAAAAAAAAAAAAAAAAAAAAAAAAAAAAAAAAAAAAAAAAAAAAAAAAAAAAAAAAAAAAAAAAAAAAHmmqaZ3pmYnvw8VU0Ve7t0T8m37AZVvak71nY583yqw1uY9rVVTO3d6d5+jZ8q8Lcjfm82uI+5n909LlDcx8QzV59qOcVZdfXTVRVNNdM01R1xMbPDs+dO209NO+/Nnpj5nzqtWqvdUbd2ZpnaZ/d9Dcx8TpPxxsjnB4S4A5VWFj7S5HV086Nv2bvlXh7tMTM0TMRG8zT0xHj2buPU4snw2RzjtHOHyATMAAAAAAAAAAAAAAAAAAAAHFxkbYiqYmZ521W892Z6/p3fFysbG9FqrfpjenbvR1/vlxW3jnesLDgt18dbADNKAAAAAAAAAAAAAAA800zVVFNMTMz1RAPA5FGFqnpuTFEd7rn5v47PvRat0bbU86e/V0/R/Hdj1obWLR5cnKNo/Fw7dqu57imZjuz3I8cvvRhYjablf8AZp/j/wDdyJmZ23nojoiO88PN5dDFw6le287lFNNv/N0xTPf65+f+DzPTPS8Dxv0pWkbVjYAesgAAAAAAAAAAAAAAAAAAAAAAAAAAAAAAAAAAAAAAAAAAAAAAAAAAAAAAAAAAAAAAAAAAAAAAAAAAAAAAAAAAAAAAAAAAAAAAAAAAAAABt7gxc3yTH2/ucRzvnpj+DULanBSvexm9HeqtT88VfwcnjUb6O0+G37sq82zAFISgAAAAAAAAAAAAAAAAAAAAAAAAAAAAAAAAAAAAAAAAAAAAAAAAAAAAAAAAAAAAAAAAAAAAAAAAAAAAAAAAAAAAAAAAAAAAAAAIl5X93EY7jBhsHvMxbwFi1apnq9tVXO/z1fQrPQGiMl0PkWFy7JsFYt127cU3sTFEdlv17dNddXXMzPc6o6o6GhuWRojGYj7G60yy3XXThLcYXG8yOm3TFU1W7ni3qqiZ7m9LdXCTiBl3ELSeFzHB3rcY+iimjHYXf29i7t09H3MzvMT3Y8MTEBmw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Gv+L9X+Q5dT37lc/RH8Wr2y+MNX81lVPfm7P1f4taN/B8EKTxif/l2/L9oAEzmAAAAAAAAAAAAAAAAAAAAAAAAAAAAAAAAAAAAAAAAAAAAAAAAAAAAAAAAAAAAAAAAAAAAAAAAAAAAAAAAAAAAAAAAAAAAAAAAAAAAAAPNc8/fskRXv1zVHT8/W+VWHtVdXOomZ7nTEfJ/3fQTY9Rlx/DZ5NYnnDjVYSr7Sqmrwb7T9PQ+Nduujbn0VU79W8bbue8xVNO+0zG/RO09bcx8TvHxxuinDWeTrR2FVFuvfnW6d9tt4jbb5nyrwtE78yuqnvRV0/TH8G7j4jhtz7Ec4bRycQferC3Y9zEV9O0c2d5n5Ot8ZiYmYmNpjuNymSt43rO6OazHN4AZPAAAAAAAAAAAAHrejnYa5G8RFMxV4+5+9wXZUU8+rmRETNUTTG/fmNnWtjDPZMOxoLb49vAATN4AAAAAAAAAAHvbtV3PcUzO3XPcjxy+9GFiOm5X/AGaf4/8A3eTMQlx4MmX4I3cV9reHuVxE7c2me7V0dH7/AJHLoppt/wCbpime/wBc/P8AweZ6Z3lj1pdDFw2eeSfs+NGHt09NUzXPe6o/jP0PtE82nm0xFNPeiNt/H33geOhi0+PF8MAD1MAAAAAAAAAAAAAAAAAAAAAAAAAAAAAAAAAAAAAAAAAAAAAAAAAAAAAAAAAAAAAAAAAAAAAAAAAAAAAAAAAAAAAAAAAAAAAAAAAAAAAAAAAAAANmcFKtsRm1HfptT801fxazbF4L1bZtmNHfsRPzVf8AdzeLRvo7/l+8Mq822wFESgAAAAAAAAAAAAAAAAAAAAAAAAAAAAAAAAAAAAAAAAAAAAAAAAAAAAAAAAAAAAAAAAAAAAAAAAAAAAAAAAAAAAAAAAAAAAAAAJZ5VeC11jddYO3pTC6mxGU15VRRfpy23frsVVzdvc6KoojmzPNmneJ6dtmhsBofiHl16b2A0xqzC3ZjmzXYy/EUVbd7eKep+j4D88PsFxX+Ctc/8Pi/4H2C4r/BWuf+Hxf8H6HgPzw+wXFf4K1z/wAPi/4P0P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xnFa/0dhMTdw+K1bp+xiLNc27lq5mVmmqiqJ2mmYmreJiejaWTPzb1xhJzDi7qDBxX2OcRnmIsxXMb83nYiqN9vlBfXsj6H/DLTf6UsekeyPof8MtN/pSx6Sd/5JOL/C+x+j5/xD+STi/wvsfo+f8AEBRHsj6H/DLTf6UsekymmqKqYqpmJpmN4mOqUnfyScX+F9j9Hz/iKuw1vsOHtWt9+ZRFO/f2gH0AAAAAAAABh3GDUGO0tw2z3Ospqt047B2aa7U3KedTEzXTHTHd6JkGYidOTTxa1RxA1XmmA1FdwleHw+C7PRFmxFued2Smnr8UyosAAAAAAAAAAAAAAAAAAAAAAAAAAGteMNX87lVPepuz9X+DXLYPF+r/AC7Lqe9brn6Y/g186GH4IUfi076u/wCX7QAJXOAAAAAAAAAAAAAAAAAAAAAAAAAAAAAAAAAAAAAAAdFrfPY05prF5jFMVXqIii1TPVNdU7R8kdfih5M7RvLPHS2S0Urzlyc81BlORW4qzbHWcNzo3ppqneqqPBTG8z8zGvZT0t2Tm+qr+33XYKtv2btQ6WyHMte6gv1YjFVdH85icVc9tNMT1REd+e5HRHR4Gzp4PZD6n5kYrMey7f5zslHX4uagjJkv21jsdnJotFpZimovM2/DuZtkmf5Vnlua8px1nE83pqppnaqnx0z0x8zs0zamyTNNBaiszZxNUVf5zDYq37Xnx3YmO/346evwt+6KzyNRabweY82KbtdM03aY6qa4nafk7villjydaeraO1ra7QVwUrmxW61Jd4AmcwBgnE7XEaYw1GEwHMrzW/Tzqed0xZp+6mO7PejwfPja0VjeUuDBfPeMeOO2WYZjmeByy12XMcZh8LbnqqvXIp38W/W6K1r/AExdxlrC2s1ouX7tcW6KabVyYmqZ2iN+bt1tN6d0hqDXOIqzHFYiqmxXO1WLxMzVNXgoju7fJDYOT8I8vy/GYXFXMyxd29h7tN2ObTTRTM0zE9XTO3R30UZL27ax2Opk0Wj08TXNkmbeEf5LZYMV4nZxeyTR2MxOEqmjE3ObZt1x10zVO0zHh2328KWZ2jdysWOct4x15zOz3z3XenskxNWGxmPirE0ztVas0zcmme9O3RE+CZ3fTT+tchz6/FjL8dTOJnqs3KZoqnxb9fybtf8ACbQ+WZpks5vnNn1XXerqptW66p5tMRO0zO3XMzv1uLxa0dgtP4fCZzkVNWE/not126Kp2pq2maa6d+mPc/sQ9e+3X27HW9T0c5fVotbr8t+zbf8Adu0dHofNbmd6Ty3ML/Teu2trk9+qmZpmflmJl1PEbWlGk8LhqbNu3iMdfq3ptVTMRFuJ9tVO3zR4fEmm8RXrS5ldNkvl9BWN7b7fZmQ4eT4yvMMqwuMu4a5ha79uLk2bk71Ub9yXMeobRNZ2kAevAAAAAAAAAAAAAAAAAAAAAAAAAAAAAAAAAAAAAAAAAAAAAAAAB7c6ZiIq2qiOqKo3iPneoRMxO8D0qs2qo9xNM7faz3fDvu+dWF6+x3InwVRtMvuNvHrs1O/fzYTjrPc4VyxcoiZqonmx11R0x88Pm7KJmJiYmYmO7DxVFNfu6Kauned46Z+WOluY+KR/zr9kc4PCXXDm1Ya1PVNdHf8Atv4PlVha4jemaKujedp22+du49Zhvyt90c4rQ449q6Krc7V01Uz3pjZ6tmJ35IwAAAAABxMVTzcRXEU82JneI70T0x9DlvhjY9tRVET007TM9+P+2yXFO1nQ4fba818XGAbLrAAAAAPtbw9yuInbm0z3auj/AO/yPJnZ7Ws2nasbvi800zVVFNMTMz1RDl0Ye3T01TNc97qj+M/Q+0TzaebTEU096Ojfx9951vBvYuH5LdtuxxaMLVPTcmKI73XPzfx2fei1bo6qedPfq6fo/ju9h5zdDFocWPnG8/i8zMztvPRHVHeeAeNyI2AHoAAAAAAAAAAAAAAAAAAAAAAAAAAAAAAAAAAAAAAAAAAAAAAAAAAAAAAAAAAAAAAAAAAAAAAAAAAAAAAAAAAAAAAAAAAAAAAAAAAAAAAAAAAAAAAAAM/4Mz/+cWMp7+Fmf+elgDO+Dk7aoxEd/CVx/wA9DQ4nG+kyeT2vNuUBQUwAAAAAAAAAAAAAAAAAAAAAAAAAAAAAAAAAAAAAAAAAAAAAAAAAAAAAAAAAAAAAAAAAAAAAAAAAAAAAAAAAAAAAAAAAAAAAAACVuVVRreriFl86Tp1JOB+xdvn/AGMi/wBj7J2a9vv2Po523N8O2zTPYuLH9Hrn83Fv0PAfnh2Lix/R65/Nxb44y7xQwWFuYnGV60w+HtRzq7t2cVRRRHfmZ6Ih+irxVEVUzTVETTMbTE90H5wZHnHEDP8AE14fI8y1TmWIop59VrCYi/dqpp323mKZmdt5jpfpAibjDg44PcfMFnGm6PU2EuxbzCjD2+imKaqqqLtrb7mebV0dyKo26lrWbtF+zbu2qudbuUxVTMd2JjeAe4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B+c2oe3lmf/xHd/6mX6Mvzg1bibWD4z51icRVzbNnUF65XMRvtTGJqmejxQD9HxqL+UXw1+Gr/wDwN70T+UXw1+Gr/wDwN70QbdGEaD4p6T13mOIwOmcwuYrE2LXZ7lNWHuW9qN4jfeqIjrmHM4qeuKdA5vb0XYqv59etRaw0U3Kbc086qIqriqqYiJimapjp64gGF8TePuldEYy9l1rsucZvanm3MPhJiKLVXeruT0RPgiKpjuxDU13laZnN+ZtaUwdNnuU1Yuqqr5+bH7Hx4M8nbNMRqW/iuJmVXMPl1iiK7WH9VW6/VNyZ6qpt1zMUx1z1bzMdPWpe3w+0bbwkYWnSmQ9g225k4C1MT4/a9PjBq7h1yldN6lzCzl+e4O7kOLvVRRbuXLsXcPVVPVE17RNO/hjbwt8Ig5VHDTKtDZ5leYadtepsuzSLkVYWJmabNyjm783fqpmK46O5MT3NoijOTNqHE6i4QZRdx9yq7icHVXgqrlU7zVFE+03/ALE0x8gOx42cSPYx03g82+xX2U9UYuML2L1R2Dm70V1c7fm1b+42227rF9LcoPIMfoDF6o1FhfsPTaxteCs4K3f9U3cTVTbor3ojm0/d7Tv0R0bz0ul5bHa2ybytR5m605ybeEtjiHmGKzHPq6/W/l1yKarFFc01Yi7Mb83eOmmmI2mZjpneIjvwGb5rytMROKqjKdK2ow8T0VYnFzNdUd/amnaPnllfDzlO5Jn2Z2Mv1LlteSXb1UUUYqL3ZbHOnq587RNEeHpjvzENuYfh3ozD4KMJa0pkXqeI5vNqwNurfxzMbzPhnpR7yo+HeW6E1dgb+QWvU+V5paquU4feZi1comIrinf7Xaqmdu5vPc2BcGbYz7H5VjMbzOyep7Fd7mb7c7m0zO2/c6ke8RuUl68tFZrp/wBanqL1dbi36o+yPZOZtVFW/N7FG/V34UHyfc3r1PwXyG7mX8/cixXgr3P6efTbqqtxv396YjdjXHbh7o/KOEmpMdlemcowmNs2Kard+zhaKK6J7JTG8TEdHRMgl/glxL9jDP8AHZn9ifsp6qwvqbsfqnsHN9vTVzt+ZVv7nbbburA4HcV/ZSwub3vsN9ivsfXbo29Vdn7Jz4qnf3FO23N8PWnDkjadyfUetc5w+f5Zg8xsW8v7JRbxVqLlNNXZKI3iJ7u0ysbTumMj01Rfo0/lOBy2m/MTdjC2abcVzG+2+3XtvPzg5mcZngcmyzEZhmuKs4TBYenn3b16rm00x4//AHunjV3KrybBYmuxpfJMRmdNM7eqcTd9T0VeGmnaapjx82XN5Uek9f63xuVZXpXK68XkOHtdnvTTirNqK8RNUxtMV1xM82mI26Nvby7PgnwIyLT2nMLjNX5Ph8fqO9HPvW8ZFN63h+noopp6aJmI23q6enqnYGvsDytMdTfj1fpTDXLO/T2HGVUVR89Mt8cLeKmnOI+FuTkt65Zx9mnnXsDiYim7RHVzo2mYqp37sT3t9t321Lwq0TqHLbuDxum8ttc+mYpv4XD0Wbtue5NNdMRPR3urvxKIsmuYzhhxqt28PiJquZRmk4auuOjs1rn82qJjvVUTPi3B+ibHddazyPQ+S1ZpqPGU4bD7823REc65eq29zRT1zP0R3ZiGRIL5VWf4zOOL+Z4PEXKvUmV00YbDWpnopiaKaqp2781VT096I7wNlZ3ys9sTVTkWludYifa3MZitqqo8NFNO0fnS5GneVlhrmJot6i0zcsWJnpv4LERcmn+xVEb/AJzbHDrg/o3TGnsHa+w2X5ljarVNV7G4uxTeruVzHTNPOiebT3ojbo2656XQ8Z+COm9R6Wx+KyHKMPl2f4azVew9WBsxbi/VTG/Y6qKY2q5220TtvE7eKQ2jpTUmU6syWzm2n8bbxmBu9EV0dE0zHXTVE9NNUd6elrDjXxrxPDDP8FgLmmPsjhsXh+zWsVGP7DEzFUxVRzex1dMe1nr+2hqvko5drTS2vL+BzXT+eYLJMxw9UXasVgrtu1RdojnUVTVVTERO3Op8PO8TZnK40p9n+GFWZ2LfOxmS3YxMTEdM2qtqbkeL3NU/iA2Dwr1th+IOisHn+Gw/qSq9VXbu4bsnZJs101TE087aN+jaeqOiYZak7kTan7HjM+0vfr9rdppzDD0zP20bUXPlmJt/myrEGleNHHixw21Nh8ltZH9lr9eGpxF2qMZ2CLXOqmIp25lW87U79zrhsThtqXEaw0Xluf4vLPsXVjqJu0Ybs3ZZijnTFNXO5tPXERPV1TCGNW37/FPjliqcFXNUZrmUYXD1x082zExRTV4oop50/K/QXLcFYy3LsLgcHRFvDYa1RZtUR9rRTEREfNEA5AAAAAAAAAAAANWcXZ//AAvgY/8AxE/WlgTPOLv+mcF8X/8AVLA3Qw/BCi8U/wB3fz/oAJWgAAAAAAAAAAAAAAAAAAAAAAAAAAAAAAAAAAAAAANf8cMPdvaImu3EzTZxNu5Xt9ztVT+2qGwHxxuFsY7B3sLi7dN2xeomiuirqmJ62Nq9aJhNps3octcnhLU3J+xNnsWcYXeIxE1W7m3dqp6Y+if2tvpp1LhI0VqrfT2c03bluZmJtzvXa/qV9HNnvftiHa+y5qT1P2PmYDn7bdl7DPO8futvoa9MsUjq27nd1nDMmryesYZ7LePYyHlBYmxNGT4beJxETcuTHdppnmx9Mx9DIeCOHu2ND013YmKb2IuXKN/uein9tMtV6VwNOttUzVqHOKbdy5MTVFydrl7+pR0c2PF80So3B4azgsJZw2Ft02rFmiKKKKeqmI6oe4vfvN0PEJjS6amj5zzl9gGy4T1uV02rdVy5MU0UxNVUz3IhNmBt3decQ47PNUW8Xfmuvv0Waenb82Ijxt8a7xE4XRudXaZ2q9S3KYnvTMbfvTZp7NMwyvGXKsomqnGYi3OHoqop3rjnTHuf607bfK1c9u2IlYeC4bTiyZKfFyifBT93HZTkti1hr2LwWBtW6Ypot3LtNuIpjqiImX2wOZYHMImcBjcNiojr7Ddpr2+aWlcs4S51mNr1TmuOtYW9c9tNFe925v8A1p323+WXQ6p0dnWi71nGxe51mKtreLw1U0zRV3Inu0z9HhZTlvEbzXsQ14dpstvR1zb38lJsK4w4G7jdC4zsFM1VYeui/MR9zE9M/JEzPyPhwp1lXqXL7mFzCqJzPCxE1VRG3ZaOqKtu/wByfk77O6qYqpmmqImmY2mJ6pS9mSvZ3uf1b6LUR1o7ay1xwTzzB39L28rm9RRjcNXX/NVTtNdNVU1RVHf65j5HA47Z3g5yfDZTavUXMXVfi7XRTO/MpiJjp70zMx80uZn3CLKsfiq7+W4u7l/PnebcURcojxRvEx4t3201woynKsXRicfiLmY3Lc86iiuiKLe/fmned/n2RdXJ1eps6MZdFXP63F5359Xbv8+TtdE1Uaa4a4G9mkzZt2LFV+5v1xFVU1xG3f8AbRG3fa+0bgMRxA1viM9zWjfL8NXFUW56ad49xbjwR1z/AN3L4r53iNQ5/htKZL/ORTdiL3Nnoru96fBTHTPh37zaOlskw+nskw2XYXpi3G9de3TXXPXVPjn6NoIjrz1e6GN8k6XFbNPzMu/5RP8ALtQGw4oAAAAAAAAAAAAAAAAAAAAAAAAAAAAAAAAAAAAAAAAAAAAAAAAAAAAAAAAADzFUxTMb+1nrjuS9arduvfnW4iZnrp6P+30PIzplvj+GdnkxE83xqwtM+4ubdPVVHRHyx/B8qsNdjqomru+16f2dTljcx8Ry1+LtYTirLrh2VU8+Pb7VdG3to32jwd5867FqrfamaJ/qzvEfJP8AFu4+J47fFGyKcM90uCOTVhJ/1ddNXTtET7Wf4fS+Ny1ctxvXRMRvtvt0T8rcx58eT4bbo5paOcPR88VG+H653pq6I8E9c/RD6ExvbuU77RNM/R0/uT1naYlLpr9TLWXXg800zVVEUxMzPVENx33gcijC1T03JiiO91z838dn3otW6OqnnT36v4fx3Y9aG1i0eXJyjaPxcO3arue4pmduue5Hjl96MLEdNyv+zT/H/wC7kTMztEz0R1R3nh5vLoYuHUr23ncoppt/5umKZ7/XPz/weZ6Z3nreB436UrSNqxsAPWQAAAAAAAAAAAAAAAAAAAAAAAAAAAAAAAAAAAAAAAAAAAAAAAAAAAAAAAAAAAAAAAAAAAAAAAAAAAAAAAAAAAAAAAAAAAAAAAAAAAAAAAAAAAAAAAAAAAAAAzjhBO2q647+Grj6aWDs14R++2Pi9f7mlxH/AGuTye15t1gPn6YAAAAAAAAAAAAAAAAAAAAAAAAAAAAAAAAAAAAAAAAAAAAAAAAAAAAAAAAAAAAAAAAAAAAAAAAAAAAAAAAAAAAAAAAAAAAAAAB4mqI65iDn0/dR86WOVTw81Xq3iFl+P05kmJx+Et5XbsV3bc0xEVxdvVTT0zHcqpn5WmvYU4jfgrjvzqPSB+hnPp+6j53Gx2Y4LL8PVfx+Mw2FsUxvVcvXaaKYjwzM7Pz89hTiN+CuO/Oo9J9sNwM4kYi5FFGl8TTMztvcvWqIj5ZrB23KX1lgde8SrEadr9V4PB4ejA2rtEbxfuc+qqZp78b1RTHf236pXNk+GqwWUYHC1zvXYsUWpnvzTTEfuTtwP5O9/Tud4XUGtb2Hu4vC1RdwuAsVc+m3cjqruVdUzE9MRHRvtO89Sl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D83tZYSjH8Y88wd6aqbWIz6/aqmmdpiKsRVE7eHpfpC/ObUPbyzP/4ju/8AUyCmv5Kmh/hXUn/EWP8ABP5Kmh/hXUn/ABFj/Bb/AAGtOFvBrT3DbOMXmWR4zNsRfxNj1PXTjLtuumKedFW8c2imd96Y7rY2KxFnCYW9icVdos4ezRNy5cuVRTTRTEbzMzPVEQ+rSfK9zbE5Zwgrs4WqqiMwx1rCXZp6J5m1dyY8UzbiPlBgnETlTTZxl7B6Ey2zetUTNPq/HRVtX4aLcTE7d6ap+SGGWOK3HPOaez5TYzSuzX00zg8ipu0beCZtVftZFyM9HZRmt7OtQZnhrOLxmBuW7GFou0xVFmZiapr2n7bqiJ7m099XAPzv4q6g4j53h8up4kWczt2rVVc4T1bllOEiapinnc2Yt087qp7+yn+R12oKvKN/9lDDuXHco9QaRtc+nsnZcTVzN+nba3G+3eZjyOu1BV5Rv/soB1nLY7W2TeVqPM3XH5EnvFz/AMpf/SocjlsdrbJvK1Hmbrj8iT3i5/5S/wDpUAoxKfLm/wA5ovxY3/6CrEp8ub/OaK8WN/8AoA2PySe0tl/xrEecl33KL7Smqvi9PnKHQ8kntLZf8axH15d9yi+0pqr4vT5ygE+ciX3/AOe+TJ87QspGvIl9/wDnvkyfO0LKBiXErX+ScPMh+yefXa97kzRh8NaiJu36+9TE9yO7M9EfLETLuecpnW+eY+cPpbLMJgKK52tW7dmcVfn5Z6J+Sl1HK+zbE47i7ewN6qr1Pl2Fs2rNHcjn0xcqnxzNW2/9WO8qjgno7KNJaAyenK8NZjE4vCWr+KxUUxz79ddMVTM1de289EdUQCaKeIXKCvxz7OE1DNE9XM07RMeZafzrFZvjta38TqWm9TnN3FxVi4vWew1xc50b86iIjmz4Nofpq/Ovi9covcbtR12q6a6PstXHOpneN4r2n6YB+iibuUnwQzDVWbV6q0jRRezGu3TTjMFNUU1XubG0V0TPRzubERMTtvtG3T0TSLVOB496Jxup7GQ27+PozC9i4wVMXMNNNMXZr5kRM79Eb90E3aZ408RuGtNnJM5ws38PhqYt0YTNsPXRct0R0RFNXRVtHc350RHU2zpPlVZBjblFrUuTYzKqp6Jv2K4xFuPDMbU1RHiipQuYZfg8yw84fMcJh8XYnrt37dNymfkmNmnOKfAHSOe5HjsVkWX2smzi1aquWa8J7S1XVEbxTXb9zET1b0xEx4eoG2tPZ7leo8qtZlkWOsY7A3fc3bNXOjfuxPdiY7sT0w5OZ4HD5nluLwGNtxcwuKtV2LtE/bUVRMTHzTKH+SXqfHZRxVweUWrtc5dm9Fy1fs7+151NuquivbvxNO2/eqldIPz00fisRwp45YanHVzTTleY1YTE1T0RVYqmaKqtu9NFXOj5FocctS+tXhVqDMrdfNxFWHnDYeYnp7Jd9pTMeLnc7+ynLln6U+x+sMt1Jh7e1nNLPYb8xH+utbREz46JpiPxJdDxg4l+urhFoHJ6b3PxdFuq7mFO/Tz7W9m3M/jRz6vlgHd8jHS32R1rmOor9vexlVjsVmZj/XXd43jxURX+dCy2reTVpb1rcJcppu2+ZjMxicwv7x073IjmR8lEUdHf3bSAAAAAAAAAAAABqri5/pvB/F//AFSwRnfFz/TWC+L/APqlgjoYvghReJ/7u/mAJWgAAAAAAAAAAAAAAAAAAAAAAAAAAAAAAAAAAAAAAMF4v6jvZDpym1gq5t4zG1TapridpooiPbTHh6Yj5WdNQ8oPD3KsPkmIiJ7FRVdtzPemqKZj6s/MjyzMUmYb3DcdcmqpW/L+zreD2jMJnFu9nGb2ov2LdzsdmzX001VRETNVUd2OmI28bcs5ZgJsdgnBYWbO23Y+xU83bxbMH4HY2zf0dOGoqjs2Gv1xXT3dqumJ/bHyS2G8xViKRsk4nmyW1NotPKexozi/ozC5J2HN8nt9gw1252O7Zp6rde0zFVPeidp6O5O3fZ5wk1Je1BpuaMbXNeNwdUWq65666dt6ap8PXHybuDxzxtmxpG3ha6o7NicRTzKe7tTvMz+yPldRyfMPcpwedYiYnsVy5at0z4aYqmfrQjj3cu0N28zn4Z6TL2zWeyfz2/zybcAbLgMY4mxM6Dznb+h/9UNUcCsJYxGr7929RFdzD4Wq5a3+1q51NO/zTPzt3ahwH2UyLMMB0ROIsV26ZnuTMTtPz7J+4XZrTkGt7EY3+Zt3edhL3O6OZMzG2/8AaiN2tl7MlZl3uHb30WbHTnz/AE/spF12osut5tkWOwN6mKqL9mqnp7k7dE/JO0/I7F1mp8ztZPp/H4+9VFMWbVU0792rbamPlnaGxO23a4mLrdeOpz37GgeEOLrwuvcuimdqb8V2q478TTMx9MQpFOPB3A14zXeCrpiZow1Nd6ue9HNmmPpqhRyDT/C7HHtvWI28P6yMU4kaop0xp+u7aqj1fiN7eGp8Pdq8Udfj277J8TftYbD3b+Irpt2bVM1111T0UxEbzMtG4O3f4ncQK796K6cnwu29PVzbUT0U/jVT1/L3meS0xG0c5aeg09clpy5fgr2z/H5u94T5HbybJsXqzO5mLly3Vct1V9M02uua/HV+zxuot5/rDX2a4i3p+9Vl+BtT9pX2OKInq51cdMzPej5mwOK0dh4dZrTYiKKaaLVMRTG0RT2SiNvFs6ngRRRTo2/VTEc6rGV86f7NCPq7TGOOTfjP1sWTW2rE232jflEMTx2Za30Bi8PdzXFzmGCuVc3eu7N2iue7Tzqo51M7f+56W48hzXD53k+FzHBzPYb9HOiJ66Z6pifDExMfIxfjLRRVoDHTXETVRctTTv3J58R+yZcbgdVVVojarfanE3Ip8W1M/tmWVd636vcg1HV1OkjUzWItE7Tt2btgAJ3IAAAAAAAAAAAAAAAAAAAAAAAAAAAAAAAAAAAAAAAAAAAAAAAAAAAAAAAAAAAAAfa1hr13aaLdUxPVM9EfPLyZisby9is2naHxeaappnemZie/DnW8uqnablymno6qY3mHJowVijrpmudvtp/g1b63DTv38mxTSZbd2zp+ZTcmIm1TVPVG0bT9HW5GGye7dvUdipqoqieq5t1+HqmI+R3VqiZq5lmmImr7WmNol2+GsU2KNo6a591V+6PA0NX0nyaOn+nz7ontdjhvR/13J70+7HOf872FTpe7Zr5t2/Yqq69pqqpj9n8H0pyHE8yex3MPFHVPM523yzt0sszC1zqIrjudE+J012nsdURXtTv1Vdyf4SsfCOkFuJYYtvEW74/hY9Tw63D/APUxY+vX9Y/f9HVfYLEf01j56v4H2CxH9NY+er+Dt+zXaZjeuqduqKumPpe0Yirp51NNUz3Zjb9jrTqdR3TDUpxTSz2XrMfq6b7BYj+msfPV/A+wWI/prHz1fwd3F+idt6ao7877/Q94uW5mfb7R/Wj+G7CdZqIbuPU6DJyvt59n7uh+wWI/prHz1fwPsFiP6ax89X8GQRtMRMVUzv1RExv8zzVTNM7VRMT4WM6/NH/pu0wYMkb0nfylj32CxH9NY+er+B9gsR/TWPnq/gyAPaGbxZ+qY2P/AGCxH9NY+er+B9gsR/TWPnq/gyAPaGbxPVMbH/sFiP6ax89X8D7BYj+msfPV/BkAe0M3ieqY2P8A2CxH9NY+er+B9gsR/TWPnq/gyAPaGbxPVMbH/sFiP6ax89X8D7BYj+msfPV/BkAe0M3ieqY2P/YLEf01j56v4H2CxH9NY+er+DIA9oZvE9Uxsf8AsFiP6ax89X8D7BYj+msfPV/BkAe0M3ieqY2P/YLEf01j56v4H2CxH9NY+er+DIA9oZvE9Uxsf+wWI/prHz1fwPsFiP6ax89X8GQB7QzeJ6pjY/8AYLEf01j56v4H2CxH9NY+er+DIA9oZvE9Uxsf+wWI/prHz1fwPsFiP6ax89X8GQB7QzeJ6pjY/wDYLEf01j56v4H2CxH9NY+er+DIA9oZvE9Uxsf+wWI/prHz1fwPsFiP6ax89X8GQB7QzeJ6pjY/9gsR/TWPnq/gfYLEf01j56v4MgD2hm8T1TGx/wCwWI/prHz1fwPsFiP6ax89X8GQB7QzeJ6pjY/9gsR/TWPnq/gfYLEf01j56v4MgD2hm8T1TGx/7BYj+msfPV/A+wWI/prHz1fwZAHtDN4nqmNj/wBgsR/TWPnq/gfYLEf01j56v4MgD2hm8T1TGx/7BYj+msfPV/A+wWI/prHz1fwZAHtDN4nqmNj/ANgsR/TWPnq/gfYLEf01j56v4MgD2hm8T1TGx/7BYj+msfPV/A+wWI/prHz1fwZAHtDN4nqmNj/2CxH9NY+er+B9gsR/TWPnq/gyAPaGbxPVMbH/ALBYj+msfPV/A+wWI/prHz1fwZAHtDN4nqmNj/2CxH9NY+er+B9gsR/TWPnq/gyAPaGbxPVMbH/sFiP6ax89X8D7BYj+msfPV/BkAe0M3ieqY2P/AGCxH9NY+er+B9gsR/TWPnq/gyAPaGbxPVMbH/sFiP6ax89X8D7BYj+msfPV/BkAe0M3ieqY2P8A2CxH9NY+er+B9gsR/TWPnq/gyAPaGbxPVMbH/sFiP6ax89X8D7BYj+msfPV/BkAe0M3ieqY2P/YLEf01j56v4H2CxH9NY+er+DIA9oZvE9Uxsf8AsFiP6ax89X8D7BYj+msfPV/BkAe0M3ieqY2P/YLEf01j56v4H2CxH9NY+er+DIA9oZvE9Uxsf+wWI/prHz1fwPsFiP6ax89X8GQB7QzeJ6pjY/8AYLEf01j56v4H2CxH9NY+er+DIA9oZvE9Uxsf+wWI/prHz1fwPsFiP6ax89X8GQB7QzeJ6pjY/wDYLEf01j56v4H2CxH9NY+er+DIA9oZvE9Uxsf+wWI/prHz1fwPsFiP6ax89X8GQB7QzeJ6pjY/9gsR/TWPnq/gfYLEf01j56v4MgD2hm8T1TGx/wCwWI/prHz1fwPsFiP6ax89X8GQB7QzeJ6pjY/9gsR/TWPnq/gfYLEf01j56v4MgD2hm8T1TGx/7BYj+msfPV/A+wWI/prHz1fwZAHtDN4nqmNj/wBgsR/TWPnq/gfYLEf01j56v4MgD2hm8T1TGx/7BYj+msfPV/A+wWI/prHz1fwZAHtDN4nqmNj/ANgsR/TWPnq/gfYLEf01j56v4MgD2hm8T1TGx/7BYj+msfPV/A+wWI/prHz1fwZAHtDN4nqmNj/2CxH9NY+er+B9gsR/TWPnq/gyAPaGbxPVMbH/ALBYj+msfPV/A+wWI/prHz1fwZAHtDN4nqmNj/2CxH9NY+er+B9gsR/TWPnq/gyAPaGbxPVMbH/sFiP6ax89X8D7BYj+msfPV/BkAe0M3ieqY2P/AGCxH9NY+er+B9gsR/TWPnq/gyAPaGbxPVMbH/sFiP6ax89X8D7BYj+msfPV/BkAe0M3ieqY2P8A2CxH9NY+er+B9gsR/TWPnq/gyAPaGbxPVMbH/sFiP6ax89X8D7BYj+msfPV/BkAe0M3ieqY2P/YLEf01j56v4H2CxH9NY+er+DIA9oZvE9Uxsf8AsFiP6ax89X8D7BYj+msfPV/BkAe0M3ieqY2P/YLEf01j56v4H2CxH9NY+er+DIA9oZvE9Uxsf+wWI/prHz1fwPsFiP6ax89X8GQB7QzeJ6pjY/8AYLEf01j56v4H2CxH9NY+er+DIA9oZvE9Uxsf+wWI/prHz1fwPsFiP6ax89X8GQB7QzeJ6pjY/wDYLEf01j56v4H2CxH9NY+er+DIA9oZvE9Uxsf+wWI/prHz1fwZbwxyy7hNURcruWqqew1xtTM79zvw4TI9Bf6ej/ZVfua+q1uW+G1Z5TDG+mpWszDY4CsNQAAAAAAAAAAAAAAAAAAAAAAAAAAAAAAAAAAAAAAAAAAAAAAAAAAAAAAAAAAAAAAAAAAAAAAAAAAAAAAAAAAAAAAAAAAAAAAAAcTNMzwGU4SrFZrjcNgsLT7q9ibtNuiPHVVMQwzjRxGwnDbSVWY3LdOIzHEVTZwWGmdouXNt96u7zaY6Z+SO6jDD4HX/ABq1HexFFGLzfEUz7a5XVFGHw1M/axM7U0R/VjpnbqkFm4jjLw8sXZt16sy6aonbeiqquPnpiYd/pzWumNS18zIc+y3H3dt+xWcRTNyI/E3530JQw/JW1lcsRXezXIbVyY35nZbtW3jmLf7N2Kaw4F6+0bYqzGcFRjcNh/b1YnLLs3Jt7fbc3aK42694joBfYl3k0cbsdmeZ4fSWscVVib16ObgMfdneuqqP9Vcn7aZjqqnp36J33jaog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D85tQ9vLM/wD4ju/9TL9GWOXNCaRu46rG3NLZDXjKrk3qr9WXWZuTcmd5rmrm787fp369wZGAAwfjPon1/wDD7MMktV0W8bPNv4Suv3NN6jpjfvRMb0zPcipnAD899A611TwU1djrF7L6qK69reOy7FxNEXIpmebVEx1TG87VRvExPdiW3Mz5WtdWBmMs0nTbxkx0VYjG8+3RPipoiavnhSuodNZHqOzTaz/KMBmNFPufVVim5NH4szG8fI6bKuGOiMpxVOJwGlsot36Z3puThqa5pnvxzt9vkBDHEaNa6jwljXGsbV/1Lj7vqbC3LtPY6doiaopt0dyjbfae7O87zO8qW5FuY2sRw1zPAxVHZ8JmVdVVPdiiu3RNM/LNNfzN55vlGW51hacNnGX4PH4amqK4tYqxTdoiqImImIqiY32menwvlkun8myLs32EyjL8u7Nt2X1JhqLPP23253NiN9t52378g0dy2O1tk3lajzN1x+RJ7xc/8pf/AEqG/M7yPKc+w1GHzzK8DmWHor7JTaxmHovU01bTHOiKomInaZjfwy8ZJkWUZDYuWMiyrAZbZuVc+u3g8PRZpqq223mKYiJnaOsHYpT5c3+c0V4sb/8AQVY6rPdN5HqCbH2eybLcz7BzuxercLRe7Hztt+bzonbfaN9u9ANX8kntLZf8axH15Z/xN0/c1Tw/z/JcPMRiMZhK6LO87R2Tbejfwc6Id1lGVZdk2CpweT4DCYDCUzNVNjC2abVETPTMxTTER0uYD87eFOucx4S64xOMvZbVeri3XgsZgr1U2q4jnRMxvtPNqiqmOuJ7sd1YXBLi1b4pTnU2cnry2jLewxvXiIuzc7Jz+5FMbbczw77sr1JoPSupsTGIz7T+W47ExG3ZrtiOyTHciao6ZjwbuZprS2RaYs3bWnsowOW0XpibvqazTRNzbfbnTHTO287b9W8gnXlccMMxzPG2tZZDhrmKiixFnMLFqnnV0xTvzbsRHTMbTtPeiInq3mMK4V8o/NNH6fw2SZzlVOcYLCURbw12m/2K7bojqon2sxVEdUdUxHdlbDEs64baLzvFVYnNNMZTfxNc713fU1NNdc9+ZjaZ+UEz6r5R+qtYUxkmh8kqy3EYv+aiuzXOJxVW/ct7UxFM+HaZjriYaJ1LkuZ6V1JiMtzq12HM8LVRVdtzVzubVNMVxvMdfRVD9IdOaU0/pqiqnT+S5fl3OjaqrDWKaKqo8NURvPyvGZ6R03m2MrxeaafyfG4uuIiq9icFbuV1bRtG9VVMzO0dAOyyvG2czyzCY/C1RVh8VZov26o7tNVMTE/NKPuUpwhzbJdT4zV+mcNexGVYu7OKxEYeJm5g70zvVVtHTzZn23OjqmZidujexcJhrGDwtrDYOxaw+Gs0xRbtWqIooopjoiIiOiIjvQ+oI/0dyqc1y/LbWF1NklvNb1umKfVdm/2Cuvbu1U82YmfDG3icLiHynM31DkuJyvT+UW8nt4mibV3E13+zXeZMbTFHtaYpmY6N+me9tPSqHOuHGjM7xFV/M9MZRfxFU71XZw1NNdU+GqIiZ+V9Mj4faQyHEU4jKNNZThcRTO9N6jDUzcp8VUxvHzgnnkn8KM0weeUaz1DhbmDs2bVVOX2b1M03LlVdM0zcmJ6Yp5szEb9fO36o6auAGtOUXpT128J84sWrfPxmBp9X4baN551uJmqI8M0TXHjlD/C/TNWsdf5HkcUzNrFYins0x3LVPtrk/mxUurjxrC3ovhlm+OpuxRjsRbnCYON+mbtcTETH4sb1f2WjeRRpWbuPzvVWIt+0s0xgMNVMdE1VbVXJjwxEUR/akFY26Kbdumi3TFNFMRTTTEbRER3IewAAAAAAAAAAAAA1Xxd/0xgv9h/6pYGz/i9T/wDhHL6u/aqj6f8AuwB0MPwQovFI21d/87gBK0AAAAAAAAAAAAAAAAAAAAAAAAAAAAAAAAAAAAAAB1Gqsiw2o8kv5di96aa/bUXIjebdcdVUf++rd248mN42llS9qWi1Z2mE3X8t1Rw9zarE2KbtumPa+qLdPPs3ae9Pc+Sdpdz7MWe9h5vqLLuybbc/mV/s5zfDj+oMJz+f6lw/P+67HG/7EHoZr8NnXnimLLtOoxRa3jyTvhsq1RxBzanE36btdE+1nE3aeZZtU96nufJHT+1vvS+R4bTuS2Muwe80243rrmOm5XPXVP8A76tnajOmOKdvOWrrOIX1MRSI6tY5RDWfHPH5ngsny+MBdvWcNdu1RfuWqppneIjm0zMdyfbfMcDMfmeNyfMIzC7evYW1cpjD3LszVO8xPOpiZ7ke1+dsq7bou0TRdopronrpqjeJLdui1RFFqimiiOqmmNog6k9frbnrlfVfV+p278/z/wAjyezUXFTh5fxmLu5zkNrsl257bEYan3VU/d09+Z7sfL3W3RlekXjaUOl1WTS5PSY//aesm4l6iyHDxgMTbtYmLMcymMXRVFyiI7kzExPzuFm2eam4gYu3haLNV63TVvTh8NRMW6Z+6qmZ+mqehRl/C4fEbeqLFq7t1c+iKtvnfS1botURRaopoojqppjaEXobT2TbsdKOK4az6SmGIt47/wBmI8N9H0aUyuvs9VNzMcRtN6unqpiOqinwR3+7PyMwBNWsVjaHIzZr5rzkvO8y6/Pspw+eZTiMuxk3abF+Nqpt1c2qOnfr+Tu9DhaN01hdLZT6iwlU3Kqq5ruXqo2qrnub+KNod6HVjfcjNeKTiifdnt2cDP8ALLWc5NjMuvzzaMRbmjnRG/NnuT8k7T8jSWn87zjhlmGKy/NcvqvYK9Xzo2nmxMx0c+irbad423jwR1bN+PW7bou0TRdopronrpqjeGN6dad4naWzpdZGGtsWSvWpPdyaH1Vq3M+IVVjJ8kyy7RY58V1UxVzqqp7k1T1U0xu3BozI6dO6cwmXRVFdy3E1XK46qq5nefk7keCIdtYsWrFHMsWqLdPeopiI+h9ClNp60zvL3U6yMuOMOKvVpHbtz7QBI0QAAAAAAAAAAAAAAAAAAAAAAAAAAAAAAAAAAAAAAAAAAAAAAAAAAAAAAcijB36/9XNMf1uj9rk28uiP87d36eqiOuPHP8EF9Rip8Vk1MGS/KHXPe3bruTtboqqnr2pjd29vC2Le21uKpju19P8A2+h9+qmKY6KY6o7kNS/Eax8EbtmmhtPxS6q3gL1XTVzaOjfpnff5nJoy+1T7uquv/lhyxqX12W3KdmzTSY69271t2rdv/N26aZid4nbeY+Wel7zO87z1vA1LXtad7Tu2IrFeyIHtRTNdUU0xvM9UPFMTVVEUxMzPREQ7bCYaLFO9W03J6573gamq1VdNTrTz7ob+g0N9Zk6teyI5y84XDxYo79c9c/ufcFUy5bZrze89q94MFNPSMeONogmImJiemJ6JdTiLUU1VW6451Ph7sO2cfG2+fb58e6p/Y6fB9XODL1N9t+Xm2abT7tuUugvW68N7n29nvT3Ciqm57ien7mev/u5/j6Ydfi8JzN67XTR1zHe/7PqHDuKVz7Y83Zbx8f7q7xXgdL75KR/b+YeR8aMR3Lu8/wBaOv8A7vvG0086mYqp78OxMbKbqNHk0/xRvHi8Paiuqj3FVVPinZ6jxqxMxO8PrF+5EbbxMeGI3+d7xiI39tbjbvUzt+3dxxhOOs9zbx6/U4/hvP33/dyovW5jp50T3tt/pe8VUTMRTcpmfm/a4QwnDVu4+O6qvxbT+X8bOfFMzEzTG8R1zHTDw4L6ReuRt7eqduqJ6YYzgnulvY+kMf8A2U+0uUPhGIq6edTTVM9+Nv2PaL9PRvTVHfnff6GE4bQ3sfG9LfnMx5x/G76j1i5bmZ9vtH9aP4bvaJiYiYqpnfqjeN/mYTWY5w3cet0+T4Lx9weaqZpnaqJifC8MW0AAAAAAAAAAAAAAAAAAAAAAAAAAAAAAAAAAAAAAAAAAAAAAAAA6rP8AUWUafsRdznMLGEpq9zFdXtqvFTHTPyQ8mYiN5eTO3N2o11Xxj0fTc5sYzE1U/dxhq9vpjf6GS6c1lp/UdXMyfM7F+9tv2Gd6Ln5tURM/IxrlpadoljF6z2RLIAGbMAAHGzDHYTLcJXiswxNnDYej3Vy7XFNMfLLBsXxf0dh7026cfev7TtNVrD1zHzzEbsbZK0+KdmM2rXnLYQxvTet9PakudiynM7V3Ebb9hribdz5KaoiZ+Tdkj2totG8S9iYntgBjOp9dae0zd7Dm2Y0UYnbfsFumblcR4Ypidvl2LWisbzJMxHbLJhhmQcTNK55i6MLhMyi3ia52ot4iibfOnvRM9G/g33Zm8rato3rO5FotyAGT0AAAAAAAAAAAAAAAAAAAAAAAAAAAAAAAAAAAAAAAAAAZJoGN89nwWav2wxtk3D6N87ueCxV9alDqPl2R5fglsQBxHMAAAAAAAAAAAAAAAAAAAAAAAAAAAAAAAAAAAAAAAAAAAAAAAAAAAAAAAAAAAAAAAAAAAAAAAAAAAAAAAAAAAAAAAAAAAAAAAARdyx8xxGY8UcuymmZm1hMDbi3R3OyXK6pqn5YiiPkVloTS2A0ZpXAZJldqiizhrcRXXEbTdube2uVd+Znp+jqhK/LPyPEYLXWUZ/bpqjDYzCRZ58dy7aqmfk9rVTt4pUlwl1/lvEHSeFzHBX7fq+iimnG4Xf29i7t07x9zM7zE9Ux4YmIDNQfPFYizhMPdxGKu27Ni1TNdy5cqimmimOuZmeiIBDvKa0/Z0NxesZhkFNOEpxdu3mdqm3G0Wr0V1RPNjue2oirx1Ley3FRjsuwuLpjam/aouxHe50RP70K8a9RxxZ4x4bDacib2G3tZXgq9pjsvt53ubdyJqrq/sxE9C7MFh6MJg7GGtb9js26bdO/eiNo/YD7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GpeUZqXWGl9N5Zi9DWsRcxFeJmjEzawfqjm2+ZMxMxzZ26dultoBB1nTHFTjNn+Gqzy3mNViieb6rx1mcPhsPTPXNNO0RM9XRTEzPRv31o6C0pgNFaTwGQ5VEzh8LRtVcqjaq7XPTVXV4ZmZnwdXcZAAAAAAAAAAAAAAAA1nxgp/yjK6u/Tcj6af4tdtk8Yafa5TV4bsfUa2dDD8EKRxeNtZf8v2gASuaAAAAAAAAAAAAAAAAAAAAAAAAAAAAAAAAAAAAAAAAAAAAAAAAAAAAAAAAAAAAAAAAAAAAAAAAAAAAAAAAAAAAAAAAAAAAAAAAAAAAAAAAAAD2ooqrqimimaqp6oiN5cm3gb1e3OimiJ7tU/u62FslafFOzKtLX+GN3EHZ28utxH85XVVO3VT0bT9O7k0WLNv3FqiPHG/7WpfX4q8u1s00WSefY6i1Yu3em3bqqjfbfbo+dybeXXJ27JXTRHdiPbT/AA+l2czMzvMzM+F4al+I3n4Y2bNNFSPindxreBsUbc6Kq57u87R9H8XIopptx/N0009G3tY238byNS+fJk+KWzTFSnwwAIUgAAAA8xEzMRETMz0REEdM7R1u0wWG7DHPrj+cn/la+p1NNPTrW/JuaLRZNZk6lOXfPg84PDRYjnVbTdn/AJfBDkgqmfPfPeb3XzTafHpscY8cdkACFOAPYnbtgdXiLfYrs09zrjxPm7HF2+yWt491T0x+91y46LU+sYov39/m2qW60OFisJvvXZjp7tMfu/g4VFdVFW9M7S7pxsVhYu710bRc7veqW/hvF+WLUT5T/P8ALj63h2+98Uecfx/DjW71NfRV7Wrv9yf4PpMTHW4UxNMzFUTEx1xL3t3aqI266e9KwzXwVHU8Lrf3sXZPh3OSFFVNz3HX9zPX/wBxg4eTFfFbq3jaQARgAAAAAPaiuqid6KqqZ8E7PeL9yI23iY8MRv8AO+Q8msTzhLjzZMfwWmPKXIjEdPtrcbf1Z2/bu9ovW5id+dE97bf6XFGE4qy3cfF9XT/nv5ubFVEzEU10zM/J+17RTM7zTHOiOuY6YcAYTgjulvY+kGWPjpE/p/LnDixeuRt7eqYjqiZ3h7xiKunnU01TPfjb9jCcFu5vY+kGGfjrMfq+4+UX6doiaZie7O+/0PeLtuZ93tH9aP4bsJx2jubuPiukycr7efY9h4iYmImKqZ37m8b/ADPaqmafdRMeOGMxs3qZaZO2kxPk8APGYAAAAAAAAAAAAAAAAAAAAAAAAAAAAAAAAAAADGuIep6NJaWxOZzTTXf6LWHt1dVdyrq38EbTM+CJTnpPTmdcTdSYm/isZVtTtXisZdjncyJ6qaY7/RO0dEREN5cXdG5lrPL8vwuW4nDWKbF2q7c7PNURVO20bbRPh+dyuFGkL+jdPX8FjbmHvYm9iKr1VyzMzG3NpiI6Yie5PztPLjtlyxFvhhr3pN77TyY7a4Gaapw/MuYvNK7u3Tci7RHT4I5jVHEbQ2O0DmWGxOGxVy7g7tW+HxVHtK6K46ebO3VV3YmOtVzWHKIrs08P6abu3ZKsZbi1v91tVv8ARuZ9PjikzEbTBlxViszEO04Patu6s0rFzHVRVmGEr7Bfq6uf0b017eGPpiWdtJcmTD3acvz/ABNUT2G5ds26Z7nOpiqZ+iqlu1Np7TbHEykxTNqRMj0u3KLNqu7dqii3RTNVVU9URHXL3YpxUxNeE4d59dtTMVThpt7x3qpimfoqS2nqxMs7TtG6e9YagzXiRrG3hMDFyuxXd7FgcLvtTTT91V4Zjpme5Hghs/J+BWTW8FTGbY/G38XMe3qsVU26KZ8ETTM/LPzMO5N+Et3tZ43EXIia8Pg6po37k1VUxv8ANvHyqRaOmxRkicl+2Za2HHF469u1LfEvh3i9DXrGY5dirt/LqrkRRf8Ac3LFfXEVTHi6Ko26u50b7j4Nazr1Zp6u3j6onNMDMW71XV2Smfc1+OdpifDHhZHrzLbebaNznB3aYq5+Frqp37ldMc6mfkqiE/8AJ8x9eF4g0YaJ9pjMPctTHfmI58T/AMs/OdX0GaIryk29FkiI5SoTWebVZFpTNcztRE3cNh6q7cT1c/banfwbzDSHBfRmD1hezLPNS9kxtNF7mRbrrmOyXJjnVVVTHTPXHR4Zbm4iZfezXQ+dYPDUzXfuYaqaKY66qo9tER4Z22au5OOoMDh8FmGS4q/bs4q5f9UWYuVc3skTTFMxHhjmx0eHwSkyxE5qxbkyybTkiLcn24ycOMmy/TF7Osjw0YK/hJpm7boqmaLlE1RT1TPRMTMT0dzdmXBTPsRn+hMPcxtdV3E4W7Vha7lU7zXzYiYmfDzaoj5HA476gwOB0TjMsqv26sfjeZRbsxVE1REVRVNUx3I2j55h6cA8JVlXDivFY2Ys2cRiLuLiqvoiLcU0086fB7SZ8RWIrn2r4dpERGXavgyLiTq+1o7TteN2ouY27PY8NZq6q6+/O3TzYjpn5I7rm6Gz69qXTOEzW/ga8FVfiZi3VVzt4idudE96e5v/AN2kf8o4vcTf9ZTkOC+Tm2Yn6Kq5+aPxVE2LVuxZt2bNFNu1bpiiiimNopiI2iIhnivbJabR8LOlpvaZ7n0AbCUAAAAAAAAAAAAAAAAAAAAAAAAAAAAAAAAAAAAAAAAZTw8j/wDDF+f/AMRP1qWLMs4dU/8A4RxVXetbfTH8EGp+VZFm+CWfAOK5oAAAAAAAAAAAAAAAAAAAAAAAAAAAAAAAAAAAAAAAAAAAAAAAAAAAAAAAAAAAAAAAAAAAAAAAAAAAAAAAAAAAAAAAAAAAAAAD1u3KLNqu5drpt26ImqqqqdopiOuZkGNcRtF5Zr3S2JyTOKZi3c2rtXqI9vYuR7munwxvMbd2JmO6ifVvDPX3CzOa8bg6MfFi1M9izXK6q+bNP9aaemjwxV0eNZ+X8TNG5lqbDafy3UGDxubYiaot2cNzrtNU00zVV7emJojaKZ657jMAfn7hePfEvC2YtW9T3KqYjaJu4Sxcq+eqiZl1+Lz/AIjcUsRGArxWc55vVG+GsUTFqJ7k1U0RFEeOep+geIybK8Tdm7iMtwV25M7zXcsU1T88wxrSPEjRGobtGC09n2X13t+bRhemxXM96miuKZn5IBrrk9cD/WPdp1BqebV7UNVE02bNE86jB0zG0+2+2rmOiZjoiN4jffdvk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Ne8YKf8AJMtq71dcfRH8GsW1OLtG+T4Kv7m/zfnpn+DVbfwfBClcZjbV2/L9gBM5YAAAAAAAAAAAAAAAAAAAAAAAAAAAAAAAAAAAAAAAAAAAAAAAAAAAAAAAAAAAAAAAAAAAAAAAAAAAAAAAAAAAAAAAAAAAAAAAAAAD3t2rlzfsdFVW3XtG+zyZ27ZIiZ7Ieg5tGX3Z93NFHg33n6HJt4CzTtzpquTE93oifk/7ta+rxU79/JsU0uW3ds6l97eFv3I3pt1bTG8TV0RPzu3t0UWtux0U0THVMR0/P1vZqX4l/wBK/ds00P8A2l19GXT/AKy7EeCmN/27OTbwdijqomqd94mud/8As+41L6zNfv28mzTTY68oI6KebTEU09e0RtHzANaZme2U4A8AAAAAAAAAHZ4HC9j2uXY9v9rH3Ph8f/vxQajUU09OvdtaPSZNXk9HT858HnBYXsURcuR/OdyPuf8Au5YKpqNRfUX69180ulx6XHGPHH9wBA2QAAAB1uKtdjuztHtaumHZPlibfZbUxHuo6YdLhmp9Bl6s8rdn8M6W6susAWtsvjicPTfjfqr7lX8XV3KKrdc01xtVHcd0+d+zTep2r6+5MdcO3w3is4NsWbtr+39nM1mgjJ7+Pn+7p33oxE9V3eqPuu7/AN3petVWa+bXHimOqXzWuJreItHbCu5sFckdTJDnRtNPOpmJp78PDiUV1UVb0ztLkUXqa+ir2tXf7k/w/wDfUxmsw4Wp4XenvYu2P1e48zEx1vDFypjbskAHgAAAAAAAAAAAA9qK6qJ3oqqpnwTs9QexMx2w+sX7kRtvEx4YiZ+d7xiOmOdbjb+rO37d3HGE46z3NrHr9Tj+G8/dyov25id4qie5G2/0veKqJmIiumZn5P2uEMZw1b2Pjuqr8W0+cfxs58UzO/NjnRHXNPTDw4L6ReuRt7eqYjqiZ3hhOCe6W9j6Qx/9lPtLlD4RiKt5mqmirxxt+x7Rfp2iJomJ7sxP7mE4bQ3cfHNLfnMx5x/G76j1i7bmfdzEd+qP4bvMTExvFVM/LG/zMJrMc4b2PW6fJ8N4+7yPNVM0+6iY8cPDFtAAAAAAAAAAAAAAAAAAAAAAAAAAAPAPW7cotW67l2umi3RE1VVVTtERHXMymDilqq/r7VeGy7JaK72Cs19hwlFMdN6uqdpr+Xub9URv0by7vjLxGqzm/Xp7TtyqrBRVzL9610ziKt/cU7ddO/zz4OvNeDfDqNNYanNs4txOc3qPaUT0+pqJ7n4092e51d/fSyWnPb0dOXfLWvacs9SvLvZjoPTlrSul8HlduYqu0Rz71yPt7k9NU+LuR4IhkINysRWNobERtG0Do9cZXXnWkM3y+1G92/hq4tx364jemPniHeBMbxtJMbxslPgtqCzpzXNqcdXFrC4u3VhbldXRFEzMTTM9721MRv3N5VW0dxV4S4nGZjfzjS1FFyq/M138HvFM86euqiZ6OnrmO/1de0YflmZ8T8ms05fg7Oe0W6I5tNuvBTd5sd6maqJ2jxTs0MV7afel43hq0tOH3bQ33xF1LgdM6YxmIxtynst23VasWd/bXa5jaIjwRvvM9yE7cEImeKGS7f8A47zNxklrh9n+a4HMtR69xV+ijDYW7eos3bnOu1zTRMxHeop37nX4I63WcnzB1YniHbvRHRhcNduzPe3iKP8A1sclrZMtJmNmNrWteszGyn2stY8Hslz/AB13HYK/dyzFXZmq52OiK7dVU9c83o2nxTDZo37463ja0Nu1YtG0tQZBwMynBYui9m2Y38xooneLNNuLNFXgq6ZmY8Uw4vHXVPqbDYbR+RU/z+Iiim/RZj3NHRFFqIjv9HR3tu+2XrfUmG0ppzFZnidqqqI5tm3M/wCcuT7mn98+CJal4J6dv53nOM1tqCeybXK6rFVzqqufbXPFT1R4fxWtkrWv+ljjaZ5+SC1Yj/Tp3tlcMdJW9IaZs4WqKZx97a7irkd2uY9zE96nqj5Z7rLmgM21zqrXmpruUaHrrwmCo32u0TzKqqYnbsldfXTHeiOnp7suPnVPErh9bt5njM2qzDBRVEXJm/ViLcb9UVRXETET1bx8/U9rnrWNq1nqx3vYyxWPdjshQ4xzQWqMPq7TlnM8PR2K5vNu/a337HcjbeN+90xMeCYZG2q2i0bwniYmN4AHr0AAAAAAAAAAAAAAAAAAAAAAAAAAAAAAAAAAAAAAZjw4p/yjHVd6imPpn+DDmbcN6ejMKv8AZx9Zr6r5Uoc/y5ZoA4znAAAAAAAAAAAAAAAAAAAAAAAAAAAAAAAAAAAAAAAAAAAAAAAAAAAAAAAAAAAAAAAAAAAAAAAAAAAAAAAAAAAAAAAAAAAAAAPnir9rC4a7iMTcptWLVE3LlyqdoppiN5mZ70QhLi7xP1BxW1P9h8hpxc5LN3seCy7D0zNeJmJ6K66Y6aqp2326qY+WZp7lN5tdyngvn1WHqmi7iot4SJj7muumK4+WnnR8rXHIr0thKMjzjVF61TXjruInA2K6o3m3bpppqq273OmqIn8UHX8AuBerdM66yfVGf+ocFh8J2WasJ2bn3559quiPcxNMdNUT7ruKqABB+uuT9rnTNu/j7OGsZthKJm5VXl1c110R35omIq/Nidl4AJY5L/GXHY3M7GjtWYqvE1XYmMuxl6revnRG/Yq6p694iebM9O8bdO8bVOhvlK5NTobjXZzTJKacP6pps5tapojaKL0VzFW3jqo539pb2CxFGLwdjE2/cXrdNynxTG8ftB9g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MN4rUc/TNur7jE0VfRVH72oW6OJdHP0jip+4rt1f80R+9pdvaf4FP47G2p38Yj+oAncYAAAAAAAAAAAAAAAAAAAAAAAAAAAAAAAAAAAAAAAAAAAAAAAAAAAAAAAAAAAAAAAAAAAAAAAAAAAAAAAAAAAAAAAAAAAAH2tYa9d2mi3VMT1VT0R889Dk28uqnablymno6ojeYRXzY8fxSkphvf4YcB5iJqmIiJmZ6oh29vBWKeuma52+2n+DkUxFMTFERTE9cUxtEtO/EaR8MbtmmhtPxTs6m3gb9fXRzI32nn9G3ydbkW8upjabtyZ78Uxt9M/wc4al9flty7G1TR468+18reGs29ubbpmdtt6unf532mZnbeeroeBqXyWv8U7tita17KxsAMGQAAAAAAAAAAAAAADsMDheq7djw00z+2UWfPTBSb3bGl0uTVZIx44/s84HC83a7cjp66Y73hc4FT1OpvqL9ay+aPR49Jj9HT858QBrtsAAAAAAAB1+Nt8y7zo9zV0/K47tb1vstuae71x43VTG07T1rdw7U+sYe3nHZLZx23gAb7N63KKblE01xvH7HV4ixVYq6emmeqrvu2eKqYqpmmqImmeuJdPh/Er6Serbtr4fw0tXoq5460dlnSDk4rDTZnnU71W+/3Y8bjLjiy0zUi9J3iVdvjtjt1bRtL6W7tVHRHTT3p6nIoqpue46/uZ6/8Au4Yymu7R1Oix6jtmNp8XNHxt4ieq7vVH3Xd/7vvG0086mYqjvx3GExs4Gp0WTT9s9seLwA8aYAAAAAAAAAAAAAAAAAAAAAD2orqoneiqaZ8E7PeL9yI23ifHETPzvkPJrE84S0zZMfwWmPKXIjEdMc63G39WZj9u72i/bmJ3iqJ7kbbuKMJxVlu4+Laun/Pfz7XNiuidoiumZn5P2vaKZq35vttuuaelwBhOCO6W9j6QZo+OsT+n8ucOLF65G0c+qYjqiZ3j5nvGIq3maqaKvHG37GE4Ldzdx9IMM/HWY/V9x8ov07RvRO/dmJ/c94u2pnormI79Ufw3YTjtHc3sfFdJk5X28+x7DxE0zG8VU/PG/wAz2qpmn3UTHjhjMbc27TLTJ20tE+TwA8SAAAAAAAAAAAAAADRfGviR039OafvdM70YzEW5+e1TP7Z+Tvs342Z5jsh0NdvZZd7Dfv3qcPNyPdUU1RVMzTPcno238KZNP5tcyTNrOY2cPhsTfszzrdOJomumKu5VtEx0x3Gjq8/Vn0cNXPl29yG9uDHDX7FUWc+z+z/+Eao52Gw9cf5iJ+2qj7vwdzx9W4kz+zhqn+hyv/cVemezhqn+hyv/AHFXpmPU4cderUpmx0jaFMDQ2g+LOoc+1flmWY21l8YbE3Jorm3aqirbmzPRPOnvM5444/NMu0HevZPcu2q5v0UX7tqZiqi1O+8xMdMdPNj5WxXPW1JvHcljLE1m0dzYA0Ryc81znGZpmmHxWIxOJyyixFe92ua4ou86NoiZ6t453R4G92WLJ6SvWhljv167gw7itqTHaV0nVmOWU2asRF+i3tepmqnad9+iJjvNJX+IPEHUdM4fL/VMRX0TGX4WYqn+1ETVHyTDDJqK456s82N80UnZsLj3rHDYDIbun8HeprzDGbRfppnfsNrfed+9NXRG3e38D58nTTteAyLF51iaJpuY+qKLO8dPYqd+n5apn82GOaG4OZjmGNpzDWFVVjDzV2SrDc/nXb09ftpj3MT3enfxdbf9izbw9i3ZsUU27VumKKKKY2imIjaIiO8jxUtkv6W8beDClbXt17Po8T0RvLy4+YYS1j8BiMHiOf2G/bqtV8yqaatpjadpjphtthPmr8dieKfEbDZJlVyfsRhKpp7LT0082J/nLv7qfk78tz6jwdnKOHebYTLbfYrOFyy/RZpp7m1qrb5fC4ugNCZdou3jYwNy5fu4m5vN27Ec6miPc0dHe6Z36N9/AynFWLeKwt7D36edau0Tbrp79MxtMNfFimIm1vilDSkxEzbnLSfJjt0dg1Bc2jsnOsU793batsziTbouaA1BTdiJpjBXao378UzMfTENIYWc94N6qxVdeDqxmT4n2nP6aaL1ETvTPOiJ5tcbz0T357kxLl6z4oY7W2XfYDT2UX7c4uYpu7VdkuVxvvzYiI6I7897vIKZa48Xo7c/BFXJFKdSebvuTLXXOV57RMz2OL1qYjwzTVv+yG62E8JdJXNI6Wpw+L5s4/E19nxHNneKZmIiKN+7tEfPMs2bOCs1xxEp8VZrSIkATJAAAAAAAAAAAAAAAAAAAAAAAAAAAAAAAAAAAAAABnnDmnbBYyvv3Ij5o/7sDbD4e083JbtX3V+r6tLV1k/6UoNR8DJwHIc8AAAAAAAAAABiuuuIOmdC4am7qXNLWFruRM27FMTXeufi0RvO3h6vCDKhO2P5VulrV6qnBZJnOIoidufX2O3v8nOl22m+U5ofNMRRYzGjMsoqqnbsmJsxXa+eiZn542BvMcbLMwweaYGzjctxVjF4O9Tzrd6xXFdFcd+JjolyQAAAABjXETWWWaD0tic9znstWHtVU0U2rMRNd2uqdopp3mI789M9USxjhDxhyTibex2Fy/C4vA47CURdqsYjmzzrcztzqZienadonfbrjrBswAAAAAAAAAAAAAAAAAAAAAAaS1Lyk9H6e1DmWT43Lc/rxWAxFzDXarVizNE1UVTTM0zN2J23juxDrf5Veh/grUn/AA9j/GBv8aA/lV6H+CtSf8PY/wAY/lV6H+CtSf8AD2P8YG/xxLOYYe5lNGZVVTawtViMRNVzo5tHN528+KGndIco3S2ptZYbILGCzHDRi73YMNir1NPMuVzO1MTETvTzp6I6+mY32Bu0AAAAAAAAYtxK1xlfD7S9zO85pvXLMXKbNuzZiJru3Kt9qY3mI6omd5nqifE6HhDxcyXibRjreW4bFYLG4OKaruHxHNneireIqpmJ6Y3jaerboBscAAAAAAAAAAAAAAAAAAAAAAAAAAAAAAAAAGp+VJltzMeC2dzYpmqvC1WcTzYj7Wm5Tzp+SmZn5GFcivP8PiNHZxkNVdMY3CYycVFEz01WrlNMbx39qqJ3/GjvqFzLA4fM8uxWBx1qm9hMVaqs3rdXVXRVExVE+OJlBGrci1RwK4kU4nLL921RTVVVgcZzd7eKszPTRXHVM7bRVT3J2mO5IL/E56N5U2n8ZhrdvVmW4vLcZERFd3C09msVT3Z2351Pi2q8bOrXH/hncp3jU1NPgqwWIifNg2kNUYzlCcNMPbqqo1BVfqiOii1gr+8/LNER9LVHEblSTiMJewWg8uu4euuJp+yGOinnUeGi3EzG/emqfkBiXK7za1nnFnDZbl0xeu4DCW8JXFHTveqrqr5sfJXTHj3WjlOFnA5VgsJM7zYs0Wpnv82mI/cjnkycNcw1Zq61rLUFF2rKsHfnEW7t/easZiYneJiZ64pq9tNXdmIjp6drQ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6DXlHZNI5lT3qIq+aqJ/c0c35qq32XTWaUx1+pq5+amZ/c0G3NN8Mqpx+P8AWrP4f1AGy4IAAAAAAAAAAAAAAAAAAAAAAAAAAAAAAAAAAAAAAAAAAAAAAAAAAAAAAAAAAAAAAAAAAAAAAAAAAAAAAAAAAAADkUYO/X/q5pj+t0ftY2tWsb2nZlWtrdlY3ccdjby6I/zt3fp6qI6/ln+Dk28LYt7bW4qmO7X0/wDb6GrfXYq8p3bFNHktz7HUW7ddyra3RVVPepjdyLeAvVdNXNojbeN56/mdt1UxTHRTHVEdUPDTvxG0/BGzZpoax8U7uHRl9qn3dddf/LDk27Vu3/m7dNPTvE7bzHyz0vcal9Tlv8VmzTDjp8MPMzvO89bwCBKAAAAAAAAAAAAAAAAAAAAA5uBwvP2uXI9p3I7/AP2R5s1cNJveexPptPk1OSMeOO2XtgcLvtdux0fa0z3fDLsAVTVaq2pv1rcu6F80Wipo8fUpz758QBqtwAAAAAAAAAAcHHWubX2SI6Kuvxuc9blEXKJpnu/Q3dBqfV8sTPKeyWVLdWd3UjzVE01TE9Ex0S8Lg2gADx9MOvxeE5m9dqN6euae87Abui12TSX3r2x3w1tTpaaiu08/F0Y7DFYTnb12Y6e7THd8X8HXrnptVj1NOvjn+yuZsN8NureB5oqqoq3pnaXgbCGY37Jcqi9TV0V+1q7/AHJ/g+kxMdbgvpbu1W+iOmnvT1MJr4OVqeF0v72Lsn9HJHiium57joq+5nr+TvvLBw8uK+K3VvG0gAiAAAAAAAAAAAAAAAAAAAAAAAAAAAAHtRXVRO9FU0z34nZ6g9iZjth9Yv3IiY52+/fiJn53vGI6Y51Ebf1ZmP4uOMZx1nubWPXajH8N5+7lRftzE7xVHejre0V0TttXTvPc6tvncMYThq3sfHNVT4tp84/jZz4pmrfm+226+b0vDgvpF25ERHPq2jqiZ3j5mE4PCW9j6Q/Up9pcofCMRVvM1U01eONv2PMX6do3onfuzE/uYThtDdx8c0t+czHnH8bvsPSLtqZ6KpiO/VH8N3tE0zG8VU7ePp+ZhNZjnDex63T5PhvH3eR5qpqp91Ex44eGLa5gAAAAAAADxVTFVM01RE0zG0xMdEvID5YexZw9vseHtW7VG+/NopimPmh9QAAAAAAAAB610U3KJorpiqmY2mJjeJfLD4XD4aJjDWLVmJ6+x0RTv8z7gAAAAAAAAAAAAAAAAAAAAAAAAAAAAAAAAAAAAAAAAAADZWhaObp61P3VdU/Tt+5rVtPSNHY9O4KO/TNXz1TLT10/6cebW1M+47cBymiAAAAAAAAAAxPirq6jQ2gc2z+aKbl7DW4psW6uqu7VMU0RPg3mJnwRKJeG2kc641cRMVOaZjdmZicVmGOue2qpp3iIppjq3noiI6oiO9GyqOVXleIzPgzmlWFpqrqwd21iq6aeuaKatqp+SKt58ES0JyQ9aZVpjWGZZdnV+3hbeb2rdFnEXZ5tEXaJnaiZnq50VT0z3YiO6Cgcp5PnDjL8LTauZHXjbkRtVexWKuzXV4ZimqKY+SIYvxC5M2mMzyy/d0fF3J80opmq1bqvVXbFyfuaoqmaqd+/E9HelQACDuAvELM+GuvYyXN67tvJ8RivUmPwt2ejD3edzeyRHcmmfdd+InvRteLQ+tOTbkeqNVZnnl3O8wwt3H3pv12rVuiaaap69t/D0/K3ph7c2sPat1V1XJopima6uuraOuQfQab448cMv4dV/YrLbFGZairoiubNVW1rDxPVNyY6ZmeuKY6dumZjo3n/AA/ErjVrWu5icirza7hoqmNssy+ItUeDnRTM/PVMguQRBgOOXFLRGbUYfVVF7E09dWDzXB9hrqp79NUU01eKemPAq3hZxDyfiPp77JZPNVq9amLeKwlyY7JYr26p78T3Ku74JiYgObxE0ZlmvdLYjIs57LTh7tVNym5ZqiK7ddM9FVO8THfjpjqmWM8IuD2R8M72OxWXYnF43HYuiLVV/Ec2Obbid+bTFMdG87TO+/VHU+nKE1Lm2kuFuZZvp7F+pMxs3bNNF3sdFzaKrlMT0VxMdUz3GA8lTiJqnXWL1JRqrNPV9ODow82I9T2rXMmqbnO9xTTvvzY6+8ChQT7xu5Q2H0lmGIyLSVixmGcWZmjEYm7vNjD1d2mIid6647vTERPR0zvEBQQhyxrPjtqGzGZ5fOo72Fr9tRXhMu5tqqP6vNo2qj53baK5SGr9OZxGB15hpzHC0V8y/FdiMPirPiiIiJmO9VG89+AWaOBkOb4HP8mwea5TiKMTgMXbi7Zu09VUT+yY6piemJiYaX5VWvdS6FwGnbmlcy9QV4u7fpvT2C1d58UxRt7umrbrnqBvcSLlnKWzXAcPcFYuxTnWssTduRVdu2abdqxRztqN6bcU86qe5Ebd+Z7k47mOrOPmLtzmVdnUtnD7c+IsZZ2Ommn8WKN9vDILcEa8MOUpqHLc5sYLXddGY5Xcri3cxPYYt38P07c72sRFUR3YmN/D3Jsi1covWqLlqumu3XEVU1UzvExPVMA9h1GrNR5ZpPIMXnOeYmMPgcNTvVV1zVPVFNMd2qZ6IhI2reUdrXU2bTgdDYSctsV1TTZt2cPGJxV2PDvExv4KY6O/PWC0BDeK1nx209YnMswq1HYwtHtq7mKy+KrdMf1udRtTHj2bV4KcoyjUeZ4bIta2bGEzC/VFvD46zHNtXa56Iprpmfa1TPVMdEzPVAKPBrnjJxXyjhnldurFUTjM3xNMzhcDRVzZqj7uuftaN+jfaZmeqOvYNjCH6uLXGHXmMvV6apx1OHonps5RgedRb8E182qr56nrY4zcWtC5lat6njFXKKun1Lm+C7H2SO7NNXNpq+WJmAXEMG4ScScq4laenMMtpnD4yxMUYvB11b1WK56unu0ztO1Xd2nqmJhnIAAPzj4pW6b3GbVFq5G9Fed4imqPBN6Vf/ydOGvwLf8A+OvekkLiZ27NSeXb/n5fo0DUX8nThr8C3/8Ajr3pH8nThr8C3/8Ajr3pNugONTgMNGWRl824qwnYewdjqnfejm83afkac0hyctK6Z1jhs+sY3MsT6kvdnw2FvVU8y3XE70zMxG9XNnpjq6o33boxFU0Ye7VTO1VNMzE/Ijvgrxn19qTijkGUZ1n3qnLsVeqpvWvUeHo50RbqnrptxMdMR1SCyAas42cY8r4aYW3hqbUZhn2Io59nBxVzaaKern3J7kb77R1zt3OuA2mIbo4rcZNc4m7c09OYVWKZ6bWU4De3b8E182avnqe1rjLxb0NmNq3qb1VXRV0+ps3wPMi5Hd5tUU01fLE7AuIa+4PcUco4mZNcv4GmcJmWG2jF4K5VvVbmeqqmftqJ6dp6PDENDcRtf8aMv15n+EyCM4+xNnGXbeF7Fktu7T2OKp5u1c2p50bd3eQa54H55m2I4yaZs4jNMfds146IqorxFdVMxtPRMTL9AH5h6Vx+cZdqXA43TvZvs1Zu8/Ddisxdr5/T1UTExM9fRtKpOAms+Kmd8QbOD1tGafYecPdqq9UZTRh6OfERzfbxbpn5Nwbv4laHyviDpi5kmdTeoszcpvW7tmqIrtXKd4iqN4mOqZjaY6pl0PCHhHkvDKnHXMsxGKxmNxkU03MRiJpiYop3mKaYiOiN53nr36HH5Ruqc50fw0v5rpzGeo8fTirNuLvYqLntapneNq4mPoYjyU+IGp9d2tTzqrM/V84OcNFj/J7Vrmc/svO9xTTvvzaevfqBv0E48Z+Uda07mOIyTRVixjsfYqm3fx17eqzarjommimJjnzHf32ie+CjhDWG1px11FZjMsvq1HfwtftqLmEy6KbdUf1ebRtV9LstKco3XGmM29Ra1w32TsW6ubetYixGGxNuPBMREb+Cqnp78dYLTHS6N1RlWsdPYXOshxEX8Ffjo3jaqiqOuiqO5VHdj920uDxQzTGZHw61HmmV3uwY7CYG7esXebTVzK6aZmJ2qiYn5YBlAjThfyjM+wWYZtite5rczPBWsBVOEwlvC2bVV3E9koimOdRRG0c3n7zPRtv0TO0PjjOKXGfXU3MZpfL8xwuVzM8ynLMBNdHR3Oy1UzMz39pjxQC0RCeB438UtG5zGHz/ABGIvVUTE3MDm2EiiqY8fNprjx77eNYXDHW2X8QNI4XPcspqtRXM279iqd6rF2nbnUTPd64mJ7sTE9AMqAAAAAAAAAAAAAAAAAAAAAAAAdXqXT+U6nym7luf4CxjsFc6ZtXad9p78T10z4Y2l2gCaNV8lPLMTervaXz7EYGmZ3jD4y12amPBFcTTMR44mWF3eSnq2Kp7FneRVU9+qu9TPm5WWAjnCclHU9dyIxef5Nao7s2ou3J+aaaf2tlaH5MelskxFvFahxmIz6/RMTFqunsNjfw0RMzV8tW092G/AHzw2Hs4XD2sPhbVuzYtUxRbt26YppopjoiIiOiI8D6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B8Mda7PgcRa/pLdVPzxsnZSCd8wtdgx+JtdXY7tVHzTMNrTTzhW+kNfl28/wCjjgNtWgAAAAAAAAAAAAAAAAAAAAAAAAAAAAAAAAAAAAAAAAAAAAAAAAAAAAAAAAAAAAAAAAAAAAAAAAAAAAHtRTVXVFNFM1VT1REby8HqOVbwN+vbnRFET3ap/d1uTby63EfzldVU7dVPRtP0oL6rFTnZPTTZL8odY+lqxdu9NuiqqN9t9uiPldxRYs0e4tUR443/AGvrMzM7zMzPhal+JR/whs00M/8AKXWW8uuTt2SumiN+mI6Z/h9Lk28DYo250VXJ7u87R9H8XJGnfW5r9+3k2aaXFXu3eLdNNuNrdNNPRt7WNt/G8g1ptNp3mU8REdkADF6AAAAAAAAAAAAAAAAAAAAAAAAA5eCwvZZ59yP5uP8AmYZctcVZveeyE2DBfPeMeON5l5wWF7LtcuR/N9yPuv8As7M8XUKpq9XbU33nl3QvWg0FNHj6te2Z5yANRvgAAAAAAAAAAAAAOHj7fTFyO70S4bt66YrpmmrqmNpdVcomiuaauuFp4VqfTYupbnX9mxitvGz1AdRIAAONisLF3eqjaLn0VOSJ9Nqcmmv18c/3RZsFM1ereHSVRNMzFUTEx1xLw7bE4em/Her7lX8XV3KKrdc01xtMLnotdj1dd69k98K3qdLfT22nl4vUBvNYfe3fnqub1R3+7H8XwHkxujyYqZa9W8bw5sbVU86md48HcHDpqmmd6ZmJcii/TV0V+1nvx1Swmsw4ep4XanvYu2PDvfQeZiY63hi5Uxt2SADwAAAAAAAAAAAAAAAAAAAAAAAAAAAAAAAAAAAB7UV1UTvRVNM9+J2e8X7kRMc7ffuzETPzvkPJrE80lM2TH8FpjylyIxHTHOojb+rMxu9ov2533iqO9EdLijCcVZ7m9j4tq8f/AD38+1zIronbaunee50xt873imapnm+226+b0/scAYTgjulvY+kGaPjrE/p/LnDixduRERFdW0dUTO8fM94xFe+9UU1eONv2MJwW7m7j6QYZ+Osx+v8AD7j4xiKdumid+/E/ue8XbUztFUxHfqj+G7Ccdo7m9j4tpMnK+3n2PceImmY3iqnbx9PzPaqmqn3UTHjhjMbc27TLTJ20tE+UvADxIAAAAAAAAAAAAAAAAAAAAAAAAAAAAAAAAAAAAAAAAAAAAAAAAAAAANuZFR2PJcDT3Ys0b/NDUbc2Go7Fh7Vv7miKfmhoa+eysNTVT2RD6AOa0wAAAAAAAAAHzxNi1icPdsYi3RdsXaZouW643pqpmNpiY7sTCQOLvJrzTL8ZiMz0DT6vy6uZrnL5q2v2PBRM9FdMdzp53VHtutYYD89tN8UuIfDq/GW047G2bdj2s5dmdma6aI70U1+2ojwUzDdOiuVZhb9y3Y1lklWG36JxeX1TXRHhm3V0xHiqmfAo3PcgyjUGF9T55lmCzCx3KMVZpuRHi3jonww0bxF5Mmnc1w17E6Nu15PmMRNVOHrrm5hrk96d96qN+/EzEd4G8NM6iyjVGVW8y0/mFjH4K50RctVb7T3qo66Z8ExEvbVGb2tP6azXOMRHOtYDC3MTVTv7qKKZq2+XbZAnDLWOc8JuIkxiey2bNrEepc1wVU7xXTTVtV0dXOp6Zpn90zvZfH65NXBbVVdirnRVg+iY7tM1U7/QCOuFOQX+K/GCzRnt2u9Rir1zH5jXE7TVRHtppjvRMzTT0dUT0dT9AcBg8Nl+Cs4PAWLWHwtiiKLVq1TFNNFMdUREdUI35FFNE8Ss4qn3cZTXEeLs1rf9yzwYhxU0Tl+vNHY7KcfYorxHY6q8JemPbWL0R7WqJ7nTtEx3Y3hNvJc01rTSnE2icz09m+ByrHYa5ZxFy/hq6LdMxHPomZmNt96do/GnvrBAag5WHaSzf/bYfz1LVvIb/wDHaw/2eF/bdbS5WHaSzf8A22H89S1byG//AB2sP9nhf23Qb0456tuaK4Y5xmuEr5mPmiMPhau7F25PNiqPDTEzV/ZTByUNA4TWOr8dnOe2acXgMpiiuLV2OdTev1zPN52/uoiKapmO/wA3dtzlq3K6eGGVUU7xRXm9vneHaze2j/33k38MtJ8RtQZdjL/D/wCyEYS3dijEepcyowsc/beN4m5Tv0T17A/RCIiI2johoDlgaNwOZaAq1PRYoozTKrlumq9TG1VyzXXFE0Vd/aqqmY73T35ah9jXj391nv6ft/4zj4/hPxwzHCXMLmGHzbFYW5tz7N/PLNdFW07xvTN7aemIn5AbL5E2pL2JyXPtO4i5NVGDuUYvDxM77U3N4riPBvTTPjql8uXH/orSP+2xP1bbk8lvhnrDQ+rM3xeqMp9Q4TEYHsVFfqmzd51fZKZ22ormeqJ63G5cf+itI/7bE/Vtg9+RvofKa8hxOr8XZoxGaTia8NhpuU7xh6aYp3qp/rTzuvuRG0dc7040dyOu1BV5Rv8A7KG8QRDyw8hweUcT8PjMDaos/ZPBU4i/TTG0VXYrqpmr5Yinfw7z3VQ8BcfczLg7pTEXqpqrjBU2d57sW5miPophO3Lb9/Gn/J0+dqb85N3aS0t/sbnnqwaE5aGrL2M1Zl2l7NyYweX2YxN6iJ6Kr1e+2/io22/Hlufk08P8FpHh9l+ZV4eic6zaxTisRfqj21NFcc6i3E9yIpmJmO7O/g2lzlP1V1cc9Tc/feJw8R4vU9rZeOnaaKNP5ZTa/wA3GFtRTt3uZGwOwmIqiYmImJ6JiUX8obg7mmC1/OM0Np/HYnLcdajEV28Dh6q6MPe50xVTHNj2sTtFUR/WnboiFoAMd0Ljcdd0DkuL1Fbu4XMYwNurG04imaaqbkURz5qierpiZQ1TXjONPHG3RiLtyijNcZNNPfsYWiJnaO5vFumfHPT3VzcRbldrh9qe5a3i5RleKqp278Wqtn536AyjUmd6ls4PRfqj7NTRXVb9T4mMPXzYj221c1U7dG/dB+kOQZNl+n8ow2V5NhLWEwOGoii3atxtER3578z1zM9Mz0y63iBpLLtbaVx2SZrZort36J7Fcqp3qs3Nva3KZ7kxPzxvHVMpE9jXj391nv6ft/4x7GvHv7rPf0/b/wAYHTcmTP8AEaZ4y5dg665osZhVXl+Jo36Jmd+Z8sV00/JM99eyI+H3BHiRlXEPTma5lkFVvC4XM8PicTenHYeuaaKbtNVdUxFyZnoiZ6N5lbgAAPzg4r3vU/GHVd6I53Y85xFe3f2vVS3b/K2xf4IWP0hP+G0txOppr41amprpiqmrPL8TExvEx2aV4+xxof8AA3Tf6LseiCd/5W2L/BCx+kJ/w2w+B/HK/wATNWYvJr2Q2supsYKvF9lpxU3Zmablujm7c2Pu99/A2L7HGh/wN03+i7HouwyTSenMhxVeKyPIMoy3E10Tbqu4PBW7NdVEzEzTM00xO28RO3ggHa4v/wALe/Eq/Y/Pnk5duzSvxivzVb9BsX/4W9+JV+x+fPJy7dmlfjFfmqwfoLjcTawWCxGKxFXNsWLdV25V3qaY3mfmh+e2R2Mbxh402aMwu1015xjarl6YnebVimJqmmn8W3TzY8ULo4pVV08MtXVW9+fGT4yadu/2GvZHnJDpoq4y4Wa/dU4O/NPj5sR+yZBbmSZTgMjyrDZblGFtYTA4eiKLVm1G0Ux++e/M9M91wNb6VyvWem8XkudWKbuGv0zFNUxvVar29rXRPcqif4dUy70BFnAPR2uNGcYcuvYnT+bWcuqru4PF35w1cWqrcxMRVNW23N50UVb+CFpgD87uBHbr0v8AH4/ZL9EX53cCO3Xpf4/H7JfoiDSvK97TWJ+O2P2ywPkM/wCZ1p+Ng/2X2ecr3tNYn47Y/bLA+Qz/AJnWn42D/ZfBtnlGavvaN4WZji8Fcm1mGMqpwOGridpoqrid6o8MUU1zHhiE4ck/h3g9X6nxmc53YpxGW5RzJosXI3ovX6t5p50d2KYiZmO7M09zeGzOW5VXGjdO0xv2OcfVNXji3O37Zc7kU27ccMs3uU7dkqze5TVPd2izZ2/bIKCiIpiIiIiI6IiGqeUPw3wWuNE43FWsPRGf5dZqv4S/TT7euKY502pnuxVETtv1TtPf32sTETExMRMT1xIIq5Her7+U6/u6cu3ZnAZxaqmiiZ6Kb9umaoqjvb0xVE9/2veVBxr7Uer/ACZf+pKIuCM9j42aY9Sz7X7IxTTt9zO8T9C3eNfaj1f5Mv8A1JBGXJv0bl2t+JuHwOdU9kwGFsV425Y7l7mTTEUT4N6ome/ETHdX/h7NrD2LdnD26LVm3TFFFuimKaaaY6oiI6oRNyMu2zi/JV7zlpbgNF8sHIcHmHCyrNrlqj1blmJtVWru3tuZXVFFVO/ennUz46YYXyHMfcm3q7L6qpmzTOGv0U96qeyU1T8sRT8zZnKs7R+ef7TDefoan5Dn+ldXf7HDfWuArQAAAAAAAAAAAAAAAAAAAAAAAAAAAAAAAAAAAAet25Rat13LtdNFuiJqqqqnaIiOuZlqnW3H7Qml+yWqMynN8bT0dgy2Iuxv4bm8UfNMz4AbYEU625T2q837JZ03hsNkWGnoi5ERfv7fjVRzY+SneO+oPkzZvmOecJMvx+c47E47G3MRiOffxFyblc7XKto3nuR3I7gNpgACC+Kuu9ZX+Leo8vyHUWobdEZncwmGweCx16ImqmvscUUUU1dczHVEdMy4n/6b/wD/ACT/APPAv8QB/wDpv/8A8k//ADyjuSv68fsJn3r69cHqj1Rb9T/Zns3O5vNnfmdl6dt+8DeI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BobVtrsOps0o//wCiur553/e3y0pxGtdi1fje9XFFcfmR+/dsaafelwuP13wVt4T/AEljQDdVMAAAAAAAAAAAAAAAAAAAAAAAAAAAAAAAAAAAAAAAAAAAAAAAAAAAAAAAAAAAAAAAAAAAAAAHvbtXLm/Y6KqtuvaN9nKoy+7Pu5oo+XefoR3y0p8U7M6Yr3+GHCHbW8BZp93NVyd+70RPyf8AdyLdFFrbsdFNEx1TEdPz9bUvxDHX4e1s00V5+LsdRbwt+5ETTbq2mN4meiJ+dyaMun/WXYjwUxv/AAdgNS/EMlvh7GzTRY459r4UYOxR1UTVPXE1zv8A9n3j2tPNpiKaevaI2j5gad8t7/FO7ZrjrT4Y2AEbMAAAAAAAAAAAAAAAAAAAAAAAAAAAAAABycJhpv1bzvFuOue/4IY5MlcdZvadohJhxXzXjHjjeZecHhpvVc6rotx1+HwO1iIiIiI2iOqHiIimmKaYiKY6IiO48qrrNZbU28KxyheuHcPpoqbc7Tzn/O4AaTogAAAAAAAAAAAAAAADiY63vTFyOuOiXLJiJiYnpieiWzpNROnyxfu7/J7WerO7px73qJt3Jpnud16LnExaN4bcdoA9AAB871mi9Tza+vuTHXD6CTFlvitF6TtMMcmOuSvVtG8OnvWq7NfNrjxTHVL5u6uUU3KJprjeJ+h1eJw9Vmrp6aZ6qlw4fxOmqjq27L/v5K7q9FbBO8dtXxAdRogAPe3dqt9EdNP3M9Tk266bnRR0Vfcz1/J33DGM13amo0ePUfFG0+Lmj4278x0XPbR3+7D7RtVTzqJ3j9njYTGzganRZNP2z2x4gDxpgAAAAAAAAAAAAAAAAAAAAAAAAAAAAAAAAAAAAAAAAAAAD2pqqoneiqaZ78Ts9QexO3bD6xfuRExzt9+7MRM/O94xHTHOojbwTMTLjjGaVnubWPXajH8N5+7lRftzvvFVPeiOn+D2iuidtq6d57nTDhjCcNW7j45qqfFtPnH8bOfFM1TMU+22+56f2PDgvpF25EREV1bR1Rv0fMwnB4S3sfSH6lPtLlD4RiK996opq+Tb9jzGIp26aJ378T0fMwnDaG9j45pb/FMx5x/G77D0i7bmdoqmI79Ufw3e0TTMbxVTt49voYTW0c4b2PXafJ8N4+7yPM01U7c6Jjfvw8MWzE7gA9AAAAAAAAAAAAAAAAAAAAAAAAAAAAAAAAAAAAAAAAffAW+zY7DW/u7lNPzzDcbVGmbfZc/wNPeuRV83T+5tdzddPvRDS1U9sQANBqgAAAAAAAAAJ05ZeBze1p7Is9ynFYuxh8HeuYfFep7tVG0XObzKqtp6omiY379Ud98uR9r6zmOR47TGbY6uvN7V+rE4f1Rcmqq9aqiN4pmZ6ZpmJmY71Ud6VCZxlmCznK8VluaYe3icDirc2r1m5G8V0z3P+/cSJxE5NmoshzKrMuH+IqzDCUV9ktWeyxaxViYneNqpmIq27kxMT4O6Cx3rcrot26rlyqmiimJqqqqnaIiOuZlEFniJxx01RGDxdOeTFHRHq3K+y1T/AG6qN6vHvLi5pj+NnEm1OX4rDZ/iMHd9rVaownqSxV4K6opppmPxpBh3FvMrGrOLefYvIqfVFnG47seG7HG/Zp6KImn8aY3jxr21DpurN+HGO03crpm7iMsqwcVz1RX2PmxV8k7S07wH5PvrTzLD6i1hcs4jN7Pt8Ng7U863h6vu6qvtq47m3RE9O8ztMUQD8/8Ak+6mo0Bxew1Wd74TD3eyZbjZudHYedMe670RXTTv3oiV/wBMxVTFVMxMTG8THdTvygeAdzVmYXtR6O7Dbzi5G+KwdyqKKMTP3dNXVTX39+ieveJ3305lWp+NPD3D05Vbs55Ywtn2lu1icB6ot0xHcorqpno8FM7AtbVmf4HS+nMwznNLtNrCYO1VcqmqdudMR0Ux35mdoiO/LRXA/jlqfiJruzk2LyfK7OBpsXL+IvYem5z6KaY2p23qmOmqaY6u609iMj4w8YMbYt5vh80u4WmremvG2vUmFtf1tubTEzHgialTcFeFuX8M8huWLVyMXm2L2qxmM5u3OmOqiiO5RG8+GZnee5EB03Kw7SWb/wC2w/nqWreQ3/47WH+zwv7brb3KayvMM44QZrgsowOKx+MrvWJpsYWzVduVRF2mZ2ppiZnaOlrfkb6az3T+N1VVn2S5nllN63hotTjcLcs9k2m5vzedEb7bx1d8GxOU9pq9qXhFmdOEtzcxOX10ZhboiN5mKN4r/wCSqufkaI5HuusHkGpsw07mt+mxYzfmVYa5XO1MX6d45m/c50VfPTEd1Z0xExMTETE9ExKS+NHJwx1OZYjOeHtqi/hbtU3LmV86KK7VXXPYpnomn+rvEx1Rv3ArRwM+zjL8gyjFZpnGKt4TA4aia7t25O0RH75nqiI6ZnohEuW6+416SsU5bVTnsUW45tFGOy2b1UR4K66JqmPlmC7pvjFxfx2HozuzmdWEpq3puY+36kwtruc6KObETPhppmQWXovVuS60yW3mmncbbxeFq6KojortVfc109dM+PxxvCfuXH/orSP+2xP1bbcPBzhnlvDTTlWCwlfqnMMTMV43GTTtN2qOqIjuUxvO0eGZ7rWXLG09nWf5bpenIcozHM6rN7ETcjBYau9NETFvbnc2J232nr7wO65HXagq8o3/ANlDeLTnJSyfM8k4WThM6y7GZdivV96vsOLsVWa+bMUbTzaoiduieluMEc8tv38af8nT52pvzk3dpLS3+xueerab5YGltQZ9rHI7+RZFmuZWbeAmiu5g8HcvU01dkqnaZpidp27jdvADL8ZlfB/TeCzPCYjB4y1ZuRcsYi3VbuUTN2uemmqImOiYkE18srTd7LuIuFzym3PqTNcLTE17dHZbXtao/N7HPz95R3J/1jhdYcMsou2r1NWOwNijBYy3v7ai5RTFMVTHeqiIqifDPel33EnRGV6/0tiMlzimaaKp7JZv0R7exdjfaun55iY7sTMI9zHhrxT4T57cxum7eYXrcdFONymmbtN2j/8AGW4iZ+SqmY36pnrBdad+OHKAxeiNZfYPTWFy3MJsWYnF13+fPY7szPtI5tUdMU7TPj27jUmI4kcbtQWZy2zGdc65HNq9R5VFq5P9qmiJp8cTDM+C3J1zCrN7Gf8AEWim3bt1xet5bNcXK71e+8TemN4iN+nm7zM93bqkKO09cxWp9AYK5n+Ht4bFZpl9M4qxbiYi32SjppiJmZ6Iq26UHaIzLE8KOMeFvZtbrirKcZXhsZRTHTNuYmiuYju+1q50d/ofom0nx94IWOIW2cZJdtYPUduiKKpudFvFUx1U1zHVVHVFXe6J6NpgNx5bj8LmmX4fHZdiLeJweIoi5avW6udTXTPVMS5KDMq9mPhTcuYPAYTPMFhedMzbpw3qrDTPdmmdqqN578dLmZhqXjbxDsVZX2DPLmEvRzK7eHwMYW3VE9cV3Ipp6J71VWwK603xF0rqXUOY5Jk2b4fEZlgapprtRO3P2jpm3PVXETvEzG+23e2mctaB5P3Aj1lYu3qHVVdm/n0UzGHw9uedbwm8bTM1fbV7TMdHRHTtv1xv4AAH5y8TO3ZqTy7f8/L9GkE8QtCauxfF/UGNwuls+vYO7nN67bv28uvVW66JvTMVRVFO0xt07r2AAB8sX/4W9+JV+x+fPJy7dmlfjFfmq36D4qJqw16IiZmaJiIjxIZ4CaH1ZlfF7TWMzLTGe4PB2r9c3L+Iy+7bt0R2OuN5qmmIjpmAXBm2BtZnlWMwGI/zOKs12K/xaqZpn6Jfn3w1zW7wu40YK5ndNVqMuxlzB42Np6KKoqt1VeGI350d/aH6HNFcoLgbTry7Ofacrs4bUNNEU3bdyebbxdMRtG8/a1xHRE9UxtE7bbwG8sPetYmxbv4e5Rds3aYrouUVRVTVTMbxMTHXEw4+bZjhMoyzFZhmWIt4bBYa3N29drnaKKYjeZQ5lOa8Z+GNucsw2GzzC4O3MxTZuYP1VYj8SqaaqYj8WXnH2eMnFy7aweYYbN8RgudE827h4weFpnv1dFNNUx4d57wNrcLuP+pdc8SMBkFrJcst5fiLtyqu7TTc7Jbs001VbzPO232iI6tt5Uu1RwI4QYPhpl13EYm9bxuoMXRFOIxNMbUW6Ovsdvfp232mZnpnaOiNohtcH53cC57Hxr0vFftdswiOnv8ATD9EUM8Y+EuqdGa7xWc6awGOxOVXMVOMweKwNuqurDVTVzopqineaZpnqnqmNunfeI2VwG15xR1Lr3A4TVNvH1ZFTZuzfu15ZTZomqKJ5vOuRRG077dUxuDMuV72msT8dsftlgfIZ/zOtPxsH+y+2TypcpzHOuE+IweTZfi8wxc4uzVFjC2artcxEzvPNpiZ2YVyNtOZ3p+1q2M+ybMssm/VhOxercLXZ7Jt2bfm86I323jfbvwDM+VRpi9qThLjLmEtzcxOVXqcwpppjpmimKqa/mpqqq/stOcjbW+FynOsy0tmV6mzTmdVN7B1VztE3qY2qo8dUbbfi7dcwsGqmK6ZpqiKqZjaYmN4mEj8ZOTlmeEzS/nXDu3GIwdyubtWXU1xRdw9XX/NTO0VU96N946o3BXLAeN+tsLobh9meOu3qacfiLVWHwNrf21d6qNomI71O/OnwR4YSvg+I/G3T1inLbn2c3txzaYxmV9luR/aromqr5Zl8sBw34p8WM9t43UdrMLVueirG5tTNmi1R/8Ai7cxE7eCmnbfux1g+vJG0xezrinazWbczgsmtV37le3R2SumaKKfH01Vf2JVjxr7Uer/ACZf+pLkcMNB5Vw80xayfKIm5VM9kxGJriIrxFyY6ap70dyI7kfLM+OL2ExOP4X6pwmBw97E4q9l16i1Zs0TXXXVNM7RTTHTM+CASjyMu2zi/JV7zlpbiP8AkmaR1JkfE7E4rO9P5xl2FnLbtuL2LwVyzRNU3LcxTzqqYjfono8CwAaj5VnaPzz/AGmG8/Q1PyHP9K6u/wBjhvrXG5OUvlmPzjg7nOCynA4rHYy5cw80WMLaqu3Ktr1EztTTEzO0RMtY8jnTOfZBmWqKs+yTM8spvWcPFucbhLlmK5iqvfm86I323jq74KeAAAAAAAAAAAAAAAAAAAAAAAAAAAAAAAAAAAB0OvsqxGe6G1DlOB5nqvHZffw1nnztTz67dVMbz3I3loDRXJTwVjsd/WWd3MVXHTOFy+OZR4puVRvMeKmnxqdARhys9G6f0Zb0hhNM5Xh8BauUYqbk0bzXcmJtbc6uZmqrbeeuejeW7uSb2k8q+MYjztTWPLl/8Vo38TF/tstnck3tJ5V8YxHnagbhBwNQ4z7HZBmeN329TYa7e373Nomf3Ag7hZHrh5RmV3/ddnzm5jfzaq7u/wDyv0Afmnw31ff0Lq3DagweEs4vF4a3dps0XpmKIqromjnTt0ztFU9G8eNtDGcZeNGNtzjsLaxeFwc+2icPk1NVqI/Groq6PlBbgjnQfKiz/A461Y1pg8PmOAmra5fw1uLV+34do9rV4tqfGrjIs3wOfZPhM0yjE0YrAYq3Fy1do6qon9k9yYnpiYmJBzgAAaVz/lIaLyLPsyynGYXO6sVgMTcwt2beHtzTNduqaatpm5G8bxPcBupjfEvtcaq8k4vzNTVX8qXQn3nn/wDw1v8AxHUaw5Seis40lneWYXC55GIxuBv4a3NzD24piqu3VTG89k6t5BgP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BqbizY5moMPdiOi5h438cVT+7ZtlrnjBY3t5ZfiOqblE/LtMfslNgna8OXxmnW0lp8Nv3a1Ab6lAAAAAAAAAAAAAAAAAAAAAAAAAAAAAAAAAAAAAAAAAAAAAAAAAAAAAAAAAAAAAAAPtaw967tNFuqYnqqnoj5+p5MxEby9iJtO0PiOfby6qdpuXKafBEbzDkW8FYpjppmudvtp/g1b63DTv38mxTSZbd2zqYiZmIiJmZ7kORbwV+vro5kb7Tz+jb5Ot29MRRExREUxPXFMbbjUvxKf+Ffu2aaGP+UuDby6mNpu3JnvxTG30z/BybeGs29ubbpmdtt6unf5+h9Rp31WW/OzZpp8dOUPMzMxG89XRDwCBMAPAAAAAAAAAAAAAAAAAAAAAAAAAAAAAAAAAAAB98LYqv17R0Ux1z3mN71pWbWnaIZ48dstopSN5l5wmHm/X07xRHXP7nbU0xTTFNMRFMdERDxRTTRRFNEbUw9lX1uttqbbR2VheeG8Oro6bz22nnP9IAGg6YAAAAAAAAAAAAAAAAAAADjY21z7fPj3VP7HAdx43V4i32K7NPc648Sy8I1PXp6G3OOXl/ZPit3PmA7CUAAAAeKoiqmaaoiaZ64l5HtbTWetWdpeTEWjaXWYrCza3qp3m39MeNxneOvxeE5u9dqPa9c095a+G8WjNtizdlvHx/u4Os0E4vfx/D+zhgO45gAA801TTO9MzE9+HgDm5NF+mroue1nvxHR8z6zG38e+4L3t3arfV0092J6mE18HL1PDKZPexdk/o5Q8W66bnRT0Vfcz+55YOFlw3w26t42ABEAAAAAAAAAAAAAAAAAAAAAAAAAAAAAAAAAAAAAAAAAAAAAAAAAAAA9qaqqJ3pmaZ78Ts94v3Iifbb792YiZfIeTWJ5pKZb4/gtMeUvvGI6udRTt3dpmJl7xftzvvFVPeiOn+DijCcVZ7m9j4tq8fK+/n2uZFdExG1cbz3OmHvFM1TMU+22+5nf9jgDCcEd0t3H0gzR8dYn9P5c4cSLtyIiIrq5sdzfo+Z7xiK996opq8G237GE4Ldzex9IMM/HWY/X+HIHxjERt00Tv34no+Z7xdtzO0VTHhqj+G7Ccdo7m9j4tpMnK+3n2PceImmYmYrp28e30PaaaqYiZiY378MZjbm3aZseT4LRPlLwA8SAAAAAAAAAAAAAAAAAAAAAAAAAAAAAAO/0Nb5+obVX9HRVV9G372y2BcOrW+Pxd37m1FPzz/wBmeuTrJ3yufqZ3uANRAAAAAAAAAAAAAAAAAAAAAAAAAAAAAAAAAAAAAAAAAAAAAAAAAAAAAAAAAAAAAAAAAAAAAAAAAAAAAAAAAAAAAAAAAAAAAAAAAAAAAAAAAAAAAlDly/8AitG/iYv9tls7km9pPKvjGI87U1jy5f8AxWjfxMX+2y2dyTe0nlXxjEedqBuF8cbhbGOwd/CYu1Tew1+3Vau2643proqjaYnwTEy+zHde6wyzQ2n685zyMR6iouU2qpsW+fVE1dXRvHQDoMh4N6DyHUNOdZXkFi1jaI9pFdddy3bq+6poqmYirwx1dxsFh3DbiNkHETCY3EacrxFVODrpou037fMqiaomYnbeejon5mYgm3lbcNMuxGmb2s8pwtvD5lg66fVvYqdoxFqqqKedVEddVNUx096Z36o263kTanv3bGfaYxFya7VmKcdhqZn3ETPNuRHg35k7d+Z77cHKFxFrC8GNV135iKasL2ON/uqq6aafpmE58iizcq4l5xeiJ7FRlFdFU+Gb1qY+rILQAAaVz/k36Lz3PsyzbGYrO6cVj8TcxV2LeItxTFdyqaqtom3O0bzPdbqAaG/ktaE+/M//AOJt/wCG6jWHJs0Vk+ks7zPC4rPJxGCwN/E24uYi3NM1UW6qo3jsfVvCk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w3itY7Jpqi5EdNq/TV8kxMfvhmToNeWOz6SzGnbppoiv82qJ/czxztaGrrqdfT3r+EtHAOkoAAAAAAAAAAAAAAAAAAAAAAAAAAAAAAAAAAAAAAAAAAAAAAAAAAAAAAAAAORRg79f+rmn8bo/a5NvLoj/OXd+nqojrjxz/BBfUY6fFZLTBkvyh1z2t267lXNt0VVT3qY3dxbwti3ttbiqYnrr6f+30PtHRTFMdFMdUR1Q1L8RpHwRu2qaG0/FLqreAvVRvVzaI23jef4OTRl9qn3dddfi9r/ABcwal9dlty7GzTSY69270t2rVv/ADdumnp3idt5j5Z6X0mZmd56ZeBqWva072ndsRWK9kQAMXoAAAAAAAAAAAAAAAAAAAAAAAAAAAAAAAAAAAAAAAAD64ezVfuc2nojuz3nlrRWOtbkypS2S0VrG8y84axVfr2jopj3VXedvbopt0RRRG1MFq3TaoiiiNoj6Xsq+u106i3Vr8Mfqu/DOG10detbtvP6fhAA57rAAAAAAAAAAAAAAAAAAAAAAD4Yy32S1vHuqel9xNp804MkZK9z2J2nd04+2KtdjuztHtZ6YfFdKXjJWL15S24neNwBmAAAAAAOHisJzt67Me27tMd3xOvd442KwsXt6qNoufRUsfDeL7bYtRPlP8/y42t4f/8AZij8v4dYPNUTTMxVExMdcS8LK4wAAAA+1u/MdFz20d/uw+I8mN2GTFTLXq3jeHNjaqN6J3j9njHDpqmmd6ZmJ78ORRfpq6LntZ+6iOj5mE1mHD1PC7V97F2x4d76DzMbbd6eqe+8MXJmJidpAB4AAAAAAAAAAAAAAAAAAAAAAAAAAAAAAAAAAAAAAAAAAAAAAAAAAAAAAAAAAPamqqmd6ZmJ78S9QexOz6xfuRv7bffuzETP0vaMR1b0U7d3beJl8BjNKz3NnHrtRj+G8/dyov25md4rp723T/B7RXRMRtXG89yd4cMYThq3sfHNVTnMT5x/GznxTNU7U7VT/Vnf9jw4L3i7cimKYrq5sdzfoYTg8Jb2PpD9Sn2lyxx4xFe+9UU1eDbb9j2jERt00Tv34noYThtDex8c0t/i3jzj+N32HpF23MxEVTHhqj+G72iaZiZiunaPDt+1hNbRzhu49dp8nw3j7vI8zTVERMxMRPfh4YtqJ37YAB6AAAAAAAAAAAAAAAAAAzzhza2wWMu/dXIp+aN//Uy5j+hrXY9P2qv6Suqv6dv3MgcTUTvltLmZp3vIAhRgAAAAAAAAAAAAAAAAAAAAAAAAAAAAAAAAAAAAAAAAAAAAAAAAAAAAAAAAAAAAAAAAAAAAAAAAAAAAAAAAAAAAAAAAAAAAAAAAAAAAAAAAAAAJQ5cv/itG/iYv9tls7km9pPKvjGI87UyDitwnyLibcyyvPsXmeHnL4uRa9RXLdHO5/N353Ooq+4jbbbuu94eaOy/Qel8PkOUXsVewdiuuumvFVU1XJmqqap3mmmmOue8DJGM8S9K2ta6GzfILtVNurGWdrVyqN4ouUzFVFXiiqI38G7JgEA8LNaZvwU4g47D5zl97sNX+TZlgp2ivaJ3pronqmY3mY7kxVPT0xMVTg+UBw2xOCjEVah9TztvVau4W9FdPg2imYn5JlknEHhrpfX1minUWW03cRbp5tvF2qpt3rcd6Ko648E7x4Go8RyUNNVXpnD5/nFu1v7mum3XO3j5sfsBrDlF8bLOvrNnItN271vIrNyLt29dp5teJrj3Pte5RG8z09Mzt0Rs3TyT+H2K0jo/E5vnFiqxmeczRXFmuNqrVimJ5kTHcmZqmqY73N36Yd5oLgJonR+MtY61hL+aZhamKrd/MK4udjq79NERFO/emYmY77a4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Bxc1w/qvLMXh9t+y2a7fzxMOUEdjy0RaJiU3jn57h/UmdY/D7bRbv10x4t52+hwHUid+185vWa2ms9wA9YgAAAAAAAAAAAAAAAAAAAAAAAAAAAAAAAAAAAAAAAAAAAAAA9qKaq6opopmqqeqIjeXIt4G/XtzoiiJ7tU/u62Fr1p22nZlWlr/DG7ijs7eXURH85XVVO3VTG20+PuuTRYs2/cWqPHMb/tal9firy7WzTRZLc+x09qzdu9NuiqqN9t4joj5XKt5dcnbsldNEb9MR0z/D6XZzMzO8zMz4XhqX4jefhjZs00VI+Kd3Ft4GzRtzoquT3d52ifm/i5Numm3H83TTT0be1jbfxvI1L58mT4pbNMVKfDAAhSAAAAAAAAAAAAAAAAAAAAAAAAAAAAAAAAAAAAAAAAAAAAAAAPpZtVXrkUUR09/uQ8mYrG8sq1m0xWsbzJYtVXrkU0fLPeh3Fm1TZtxRR1d2e+8WLVNm3zKPlnuzL6Kzr9dOeepT4Y/VdeF8MjSV9Jk+Of0/AAc12AAAAAAAAAAAAAAAAAAAAAAAAAAHyxNvstqYiPbR0w6x3Dr8bb5l3nR7mrp+VYOD6neJwW84/qmxW7nHAd1MAAAAAAAA+OIw9N+Onorjqq/i6u5RVbrmmuNph3T53rVF6jm1/JMdcO1w3is4NseXtr+39nN1mgjL7+P4v3dOPpes1Wa+bXHimOqXzWytovEWrO8S4ExNZ2kAZPAAAAHvbu1W+rpjuxPVLk266bnRT0Vfcz+5wxjNYlq6jR49RHvR2+LndXW8PhbvzEbVxzqfph94mKo3onePpjxsJiYcDU6HJg7Z7Y8QB40gAAAAAAAAAAAAAAAAAAAAAAAAAAAAAAAAAAAAAAAAAAAAAAAAAAAAAAAAAAAAAAAAAAAHmmqaZ3pmYnvxL6RfuRv7bffu1RE/tfIeTETzSUy3x9tLTHk+8YieiJop27u2+8veL9uZneK6Y7m3T/BxRhOKs9zdx8V1ePlffz7XMiuiYjauN57k7veKZqnanaqf6s7/ALHAGE4I7pb2PpBmj46xP6fy5w4kXa4p5sV1c3vb9D3jEV771RTV4Ntv2MJwW7m9j6QYZ+Osx+v8OQPjGIjb21E7+Ceh7xdtzMRzpjw1R/DdhOO0dzdx8W0mT/nt59j3HiJpmJmK6do8O37XtNNUREzExE9U7MZiY5t6mbHk+C0T5S8APEgAAAAAAD3s25u3rdunrrqimPlBtjILPYMlwVvbaYtUzPjmN5/a57xRTFFFNNPRERtDyr9p3mZcmZ3ncAeP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DS3EjD+p9W4qYjam7TRcj82In6YljDYHF7D83McvxO3+ctVW9/xZ3/APU1+6OKd6QofEcfo9VePx3+/aAJGkAAAAAAAAAAAAAAAAAAAAAAAAAAAAAAAAAAAAAAA97dq5c37HRVVt17Rvs8mduZEb9kPQc2jL7s+7mij5d5+hyLeAs0+7mquYnxRPyf92vfV4qc5bFNLlt3bOqfe3hb9yImm3VtMbxM9ET8su3t26LW3Y6KaJjqmI6fn63s078S/wClfu2aaH/tLr6Mun/WXYjwUxv/AAcmjB2KOqiap64mud9v3PuNS+szX79vJs002OvKCPa082mIpp69qY2j5gGtMzPbKcAeAAAAAAAAAAAAAAAAAAAAAAAAAAAAAAAAAAAAAAAAAAAAAAAAAAAD2t0VXK4oojeqe4TO3bL2ImZ2h5tW6rtcUURvMu4w9mmxb5tPX3Z77xhrFNijaOmqeurvvqrXENf6afR4/h/dc+FcLjTR6XL8c/p/cAct2wAAAAAAAAAAAAAAAAAAAAAAAAAAAB6X7fZbc093rjxvcSYslsV4vXnBE7drp5jadp6xysdb5tfZI6quvxuKumHLXNSMleUtus7xuAJXoAAAAAAAD1uUU3KJprjemXV4nD1Waunponqqds8VRFUTFURNM9ExLpcP4lfST1Z7a+H8NLV6KuojeOyzpBycVhZtb1Ubzb+mPG4y44c1M1IvjneJV3Jjtjt1bRtIAlYAAAADzTVNM70zMT34eAHJov01dFz2s/dRHR8z6zHVPcnqmHBe9u5Vbn2s9HdieqWE18HL1PDKZPex9k/o5Q9bdym51e1q70/ue8xtO09bBwsuG+G3VvGzwAIgAAAAAAAAAAAAAAAAAAAAAAAAAAAAAAAAAAAAAAAAAAAAAAAAAAAAAAAAAAAAAAAAAAAAAAAAAB5pqmmd6ZmJ78PAPeT6xfuRv7beZ7tUb/te0YidoiaKfDMb7y+AxmlZ7mzj1uox/Defu5UX7czO8V0x4On+D2i5RMR7eN57k7//AGcMYThq3sfHNVTnMT5x/GznxTNU7U7VT/Vnf9jw4L3i5XFPNiuqKe9v0MJweEt7H0h+pT7S5Y48YivfeqKavBtt+x7RiI2nnUdPgnoYThtDdx8c0tvi3jzj+N32dnpqz2fPsDRtvtciv83p/c6mLtuZiOdMd+ao/gyjh/apvZ1XciYqi1amd/DO0fvlr54mmOZmG5Gu0+WsxjvEy2KA4LV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MI4s4bsmRYfERG82b8RPgiqJ/fENTN661wvqzS2Y29t5i1NyPHT7b9zRTd08712VDjuPq6iLeMADYcUAAAAAAAAAAAAAAAAAAAAAAAAAAAAAAAAH2tYe9d2mi3VMT1VT0R8/U5NvLq52m5cppjvRG8x+76UV82PH8UpKYb3+GHAeYiZmIiN5nuO2t4KxTHTTVXO320/s2cmmIoiYoiKYnrimNt2pfiOOPhjds00Np+KdnUW8Ffr66OZG+08/o2+Trcm3l1MbdluTPfiiNvpn+DnDTvr8tuXY2qaPHXn2vlbw1m3tzbdMzttvV07/P0PtvO0Rv0R0Q8DUvktf4p3bFaVr8MbADBkAAAAAAAAAAAAAAAAAAAAAAAAAAAAAAAAAAAAAAAAAAAAAAAAAAAAAAAAA9qaZrqimmN5nqgIjfsgooquVxTRG9U9UO3wtimxRtHTXPuqv3eJ4wmHixR09Nc9c/ufdXeIa/0s+ix/D+/wDZceE8K9BEZs0e93R4f3AHId4AAAAAAAAAAAAAAAAAAAAAAAAAAAAAAAB63KIuUTTPd7vedVVE01TE9ExO0u3cPH2+mLkd3ol2+D6nq2nDbv5JcVtp2cMBYk4AAAAAAAAAA6/F4TmxNdqPa9c0952A3NHrcmkv1q8u+GvqdLTUV2tz8XRjsMVhOdvXZjaru0x3fE69c9Lqseqp18c/2VvNgvgt1bgDZQgAAAAAD7W780xEVxzqe534fEeTG7DJjrkr1bxvDm0zFUb0TvH0x4xw6ZmmYmmZiY7sORbvxV0XOifuojo+WGE12cTU8LtX3sPbHg+g8zHRE9yeqYeGLkTExO0gA8AAAAAAAAAAAAAAAAAAYDxtzTFZToiq7gMTewuIu4m3apu2bk0VR11TtMdPVS0bluZa6zOzVdy3G6mxlqmrm1V4e7fuUxPXtMxM9PTDafKPxHN09lOG3/zmKm5t+LRMf+p2vAHDdg0DFzb/AMRirlz5ubT/AOlyc1Jz6r0e8xEQ7OC8YNJ6TqxMzLUX/wCkj/8Ai/8A+ZffBeyL6tw/ZfXb2PslPO53qnbbfp3U8JI4d/8A3KKeJf8A8QAOk5YnfHZFxQqxuIqs3s77FNyqaNsx2jbfo+3UQIM+njNtvMxt4NnT6icG+0RO/inD7AcVP6bPP0l//cPsBxU/ps8/SX/9xR71vXKLNqu7dqii3RTNVVUztERHXMtb2fX/ALz92z7Rv/0r9kq6gx+t9PYm3h84zbOMNeuUc+micwqqmad9t+iue7Et88IZzK5oXBYjOMRiMRiMRVXdprv3Kq6+ZM+13menqjePBLR96q/xI4nRFPPixib3Np//ABeHo/ZPNjfxyqCxZt4exbs2aIotW6YoopjqpiI2iEPD6b3teJmax2Rum4jeIx1pMRFp7Z2ah4q66zWnP6NL6VmqjGVTTRdu2/dzXVttRTPc6Jjef2bS6u9w311hsJOOsahruY+mOfNqjF3Yqme9FU9Ez4+jwuDk21HKHueqdoj1bf253ht1839yg2eLF61N75JnsnaPwYZsvqsUpjiO2N57ObVvB3XmMz67fybPZ52ZYema6Ls082blMTtMVR91G8eOPF07ST5oeYq4942rD7Ta9V4yZmnq29v+/ZtLilq2nSmm67lmqPsjid7WFp7092vxUx9O3fSaXPthm2SfhmYRavBE54rjj4oidmQYDPMszDH4vA4PHWLuMwtXMvWaavbUT3eju97eO70Oxam4F6SqwWBr1FmVMzjcbE9g5/TNNuemavHVP0eNtls4L2yUi1423a2ox1x5JpSd9gBMgAAAAAAAAAAAAAAAAAAAAAAAAAAAAAAAAAAAAAAAAAAGweGGH2w+OxEx7qum3E+KN5/bDXzbGg8P6n03h5mNqrtVVyfn2j6IhocSv1cG3jLo8Mp1s+/hDIAFdWQ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AB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PW7bpu2q7dcb0V0zTMeCU7YuzVhsVesV+7tV1UT44nZRbR+vcL6k1Xj6Yjam5VF2PDzoiZ+nds6ae2YV/pBj3x0yeE7ff/0x8BuKsAAAAAAAAAAAAAAAAAAAAAAAAA5FGDv1/wCrmmOv23R+1ja0Vje07Pa1m3ZWN3HHY0Zd/SXY6+qiOv5Z/g5NvC2Le21vnTE9dfT/ANvoat9dirynds00eS3PsdPboruVc23TVVV3qY3cm3gL1Ub1c2iNt450/wAHax0UxTHRTHVEdUDTvxK0/BGzZpoax8U7uHRl9qn3dddfi9r/ABcm3ZtW/wDN26aenffbeY+Wel7jUvqct/is2aYcdPhh5mZmd5neXgECUAAAAAAAAAAAAAAAAAAAAAAAAAAAAAAAAAAAAAAAAAAAAAAAAAAAAAAAAAAAAAAB5iJmYiI3meqIApiapiKYmZnoiIdthMNFinerabk9c97wPGDw0WKedV03Z/5fA5Kv8R1/X3xYp7O+fFbuEcK9FtnzR73dHh/f9gBxlhAAAAAAAAAAAAAAAAAAAAAAAAAAAAAAAAAAHiumK6Zpq6pjaXkZVtNLRavOB1NyiaK5pq64erm461vTFyOuOiXCXPTZ41GKMkNqtutG4A2GQAAAAAAAAAA4+Kw0Xt6qNoufRLkCfT6nJpr9fHKLNhpmr1bw6SqmaapiqJiY64l4dtiLFN+np6K46qv4uruUVW65prjaVz0Wvx6uu9eye+Fc1Olvp7bTy8XqA3mqAAAAAAAA97dyq3PtZ6O7E9UuRRcoudU82rvT+6XEGM13a2o0mPUR70dvi50xMTtPRLw+Fu/VTG1Uc6nud+Plfemaa43onePphhMTCv6nQ5MHbzjxAHjSAAAAAAAAAAAAAAAAaL5SWI52NyLDb+4t3bkx+NNMf+ljGnOIWo8BkGDyPTeDtxGHpq3uUWZvXKpqqmqZ26ojp7zf2pdJZJqWaKs5wNN+5RTzKLkVVU1Ux17RMTDm5FkuX5Dl9GCyrDUYexT3KY6ap79U9cz4Zc2+jy2zWyRbaJ+7p01uKuCuOa7zHjyT1XxM13leIpnMrlUb9MW8VgqbcT81NM/S2rw34k4TVlfqLF2qcHmtNPOi3E70XYjrmiZ7vgn6enbNc1y3B5tgbuDzLD28RhrkbVUVxv8ALHenwx0pW1Pl2I0Prm7Zwd2qK8HepvYe5PXNM7VU79/o6J+VHknNo5i0261Z8U2KMOtrNIr1bR4K0HGyvGUZhlmExtqNreJs0XqfFVTEx+1yXWid+2HHmNuyQAeDWnHbUf2J0rGW4evbFZlM252npptR7ufl6KfllsuZ2jeepLmtMxv694i9hwE8+3cu04PCd6KInbneKZ51Xilpa/NOPH1a87djf4fhjJl61uVe1sLk86d9T5bi8+xFH85iZmxh5mOq3TPtpjx1Rt/ZbhcTJ8vsZTleEwGEp5tjDW6bVHiiOufDPW5afT4ow44o19RmnNkm7U3FTh7mGY5vRqLTFW2ZU82q7aiqKKqqqfc10TPRztojo8EOju6p4o4nCzl8ZJet3qo5k4qnBVU1+PnTPMjxxDeoivpIm02paa789k1NZMVit6xbblu1fwt0POjcNjM81Ddt0Y6q1PO9tzqbFv3VUzV3Znbp273hYXl1rEcV+JFzFYimunJMHtM0z9raifa0fjVzvM/L3od9xy1RdxN+xpLJ+dcxF+qn1TFvrmZmOZa+Xomfk8LJ8pjJ+FeirFOZ3o9UXJ593scc6u/dmOmKY70dEdyNuvras0pNvRR2Up2z+MtqL3ivpp7b37I/CGfUUU26KaKKYpopjaKYjaIjvPLTFXHXDeqNqchvTY393OJiKtvxebt9LY+jtW5XqzA1YjK7tXPt7RdsXI2uW5nq3jveGOhvYtViyz1aW7Wjl0ubFHWvXsZAAnawAAAAAAAAAAAAAAAAAAAAAAAAAAAAAAAAAAAAAAAAADzEbztHW3fluH9SZfhsPH+qt00fNDUGnsP6rzzA2dt4qu0zMeCJ3n6Ibncbi1+2tPzdzhFOy1/yAHHdk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NW8XcLzMzwOKiOi7am3M+Gmd/8A1NpMO4p4P1RpuL8R7bDXaapn+rPtZ+mYS4Z2vDncVxek0t48O37NQAOgo4AAAAAAAAAAAAAAAAD2ppqrqimimaqp6oiN5eD1HKt4G/XtvEURPdqnq+Trcm3l1Ebdkrqq6OqmNtp8aC+qxU52TU0+S/KHWPpas3LvTboqqjfbeI6I+V3FGHs0e5tUfLG/7X1mZmd5mZnwtS/Eqx8ENqmhn/lLrLeXXJ/zlVNEb9MR0z/D6XIt4GzRtzudcnu7ztE/JH8XKGnfW5r9+3k2aaXFXu3eLdNNuP5ummno23pjaZeQa02m07zKeIiOyABi9AAAAAAAAAAAAAAAAAAAAAAAAAAAAAAAAAAAAAAAAAAAAAAAAAAAAAAAAAAAAAAAAAAAAeXaYLC9ijn1x/OT3PuXjBYXsW1y5H853I+5/wC7luDxHiG++HFPnP8ARauEcK6u2ozx290f1kAcRZQAAAAAAAAAAAAAAAAAAAAAAAAAAAAAAAAAAAAAHiYiYmJjeJ6JdXdom3cqpnud12rjY23z7fPjrp/Y6/CdT6PJ6K3K37pMdtp2cABZmwAAAAAAAAAAAAPnetU3qObX8kx1w+gzxZb4rRek7TDG9K5K9W0bw6e/Zqs1bVx4pjql83dXKKblE01xvTLq8Th6rM9+ieqpcOH8Tpqo6luy/wC/krur0VsE9aO2r4gOq0QAAAAAAAB5pmaZiaZmJjqmHgBybd+Kui50T91Efth9duiJ64nqmHBe9u5Vbn2s9E9cdyWE18HM1PDKZPex9k/o5Q9aLlFf9WrvT1fJL3mJidpjaYYOFmwXwz1bxs8ACEAAAAAAAAAAABhOb8TdP5Tnd7K8bVi6MVZuRbr2tb0xM7dO+/V0s2aG4/aUv2syp1FhLU14a9TTbxU0x/m646Kap8ExtHjjww7jh/xcy37FYfA6muXMPirFMW4xPMmui7EdETO28xV3+jbu+BoU1c0y2x5uzwdG+ji+GuXD2+LcKaePd2i5xAu00THOtYa1RX49pn9kw2nn3FzTWX4OuvL8RVmOK29patW6qY37m9VURER4t58DSuncqzHiFrWqu/zquz3ezYu9Ee1t0b9Pi6OiI8SDX5q5YjFjneZlPw/DbFac2SNoiO9SOhbdVrRWQ0XOiqMDY3ie57SHePW1botWqLdumKaKIimmmOqIjqhpv2brP2f7BOVx9iuy9j7P2X+c5u+3P2228O30t++bHp61i8ufTDk1FrTSN25gE7XYJxl1H9gNHXrdmvm4zH74e1tPTFMx7er5I6PHMMD5POnezY7F5/iKPaWInD4eZj7eY9tMeKJiP7UsZ4t55c1TrmrC4He7Yw1UYPDUU9PPr32qmPHV0eKIULo/JLendN4DLLW0zYtx2SqPtq56ap+WZly8f/ydVN/+Nf3dbJ/8XSxT/lf9ncAOo5Ix3XuprGlNOYjMLvNqv/5vD25/1lyeqPFHXPghkTT/ABF0pqHVuvsvw2ItTb0/RG1F63VvFFPRNc1d6ueqO51eFBqb3pT3I3mexsaalL5P9SdojtcXghpm9mGOxGr865129drr9TTX11VTM8+5+2I+XwOl4kRVqTjNhcmxNdUYS3csYaIieqmqKaq5jwzzp+aG/sFhbGBwdnC4S3Taw9miLduinqppiNohoPihTd0zxdwefXbVVeFu3LOJp2j3UURTTXTHh9rv8sNHU4Yw4K17t43b+mzzm1Frd+07N528ny23lkZdRgcNGB5vM7B2OOZMeLutC6Zt+tPjhOXYGqqMJXiKsPzN+u3XTvTE9/aZp+Zu21q3T9zLIx9OcYH1LzedzpvREx4Jp69/Btu0lpCqvWHGmvNsJbqjB279WJmqY9zRTHNo38MzFPR4Z7zPVzWbY+pz3j7I9HF4rk6/LaefiokB0nMAAAAAAAAAAAAAAAAAAAAAAAAAAAAAAAAAAAAAAAAAAZVw5w3Zs9qvTHRYtTVE+Gej9ky2cw3hnhuZl2KxMx03bkUR4qY/7yzJW+IX6+efw7Fn4dTqYI/HtAGk3g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A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OBn2D9X5LjcLtvVds1U0/jbdH07OePYnbtY3rF6zWeUpvHaaowfqDUOYYeI2ppvVTTH9WemPomHVunE7xu+dZKTS00nnAA9YgAAAAAAAA97duu5v2Oiqrbr2jfZyaMvuz7uaKPl3n6Ed8tKfFOzOmO9/hhwx2tvAWafdzVXO/iifk/wC7k27dFrbsdFNEx1TEdPz9bUvxDHX4e1s00V5+LsdRbwt+5ETTbq2mN4meiJ+WXJoy6f8AWXIjo6qY3/g7Aal+IZLfDGzZposcc+18KMHYo+0mqe/VO+z7xtTTzaYimnr2pjaPmBp3y3v8U7tmuOtPhjYARswAAAAAAAAAAAAAAAAAAAAAAAAAAAAAAAAAAAAAAAAAAAAAAAAAAAAAAAAAAAAAAAAAAAAAAAAAB2eBwvY9rlyPb/ax9z4fG9cDhdtrt2Onrpj97nOJxHiG2+HFPnP9Fn4RwrfbUZ48o/rP9ABwVoAAAAAAAAAAAAAAAAAAAAAAAAAAAAAAAAAAAAAAAADx9QPYnbtgdXiLfYrs09zrjxPm7HGW+yWt491T0/J3XXLjotT6xii/f3+bapbrQANtkAAAAAAAAAAAAPExFVM01RE0z0TEvI9raazvHMmImNpdZisLNreqjebf0w4zvHAxeE5sTXaj2vXNPeWrhvFozbYs3Zbx8f7uDrNBOP38fL9nCAd1ywAAAAAAAAAB9bd+qmIir21Ph648UvkPJjdhkx1yR1bxvDm0zTXG9E7x3Y7sDhxM0zE0zMTHVMPvbvxPRcjafuoj9sMJrs4mp4XNfew9v4PqPO3REx0xPVMPDFyJiaztIAPAAAAAAAAHrdt0XrVdq9RTct1xNNVFUbxVE9cTDXOd8HdN5heqvYX1Vl9dU7zTYriaPzaonb5JiGyBHkw0yxteN0uPNfFO9J2aowfBDI7V2KsVmGPv0x9pTNNET4+iZbFyHI8tyDAxhMowlvDWOuYp6Zqnv1TPTM+N2Qxx6fHi7aV2ZZdRly9l7bjWnsOZB9nvV83sV6n7L2X1JvTzN99+bvtvzfB1+FssZZMNMm3XjfZjjzXxb9Sdtx88Vam/hr1mLty1NyiaOyW5iKqN423jeJjePE+gkRtf6d4UZBkWdYbM8PfzC/fw9U10U4i5RVRzttomYiiJ3jfeOnrbABhjxUxxtSNmeTLfLO953AGaMAAdXqLIcu1Fl1WCzfDU37MzvT3KqJ79Mx0xLtB5NYtG0sq2ms7xzamq4H5JOI51OZZjFnf3HtJq28fN/c2BpfTWV6YwE4XKMPFqmqd7ldU86u5Pfqnu/sjuO5EWPT4sc70rtKXJqcuWOre28ACZAAAAAAAAAAAAAAAAAAAAAAAAAAAAAAAAAAAAAAAAAA5GAw84vHYfD09d25TR887PJnaN5exEzO0Ns6Sw3qTTuBtzG1VVHZJ8dXT+927xRTFFFNNMbU0xtEd6HlUr269ptPeuOOnUrFY7gBgz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wA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DU3FfB9hz6xiYjanEWY3nv1UztP0c1hDbfFbBdnyC1iqY9thrsbz3qauifp5rUjfw23pCkcXxei1Vvx7f8/MATOaA+trD3bu00W6piejndUfP1PJmIjeXsRMztD5Dn28urnablymmO9EbzH7vpci3gbFMdNNVc7fbT/Bq31uGnfv5NimkyW7tnUxEzMREbzLkW8Ffr66OZG+08/o2+TrdvTEURMURFMT1xTG241L8Sn/hX7tmmhj/AJS4NvLqY27Lcme/FEfvn+Dk28NZt7c23TM9W9XTv8/Q+o1L6rLfnZs00+OnKHnedojuR0R4HgGumAHgAAAAAAAAAAAAAAAAAAAAAAAAAAAAAAAAAAAAAAAAAAAAAAAAAAAAAAAAAAAAAAAAAAAAAAAAAAAAAAOfgcJvtdux0ddNM93wy8YHC87a7dj2v2tM93wy7FxuI6/qb4sU9vfPgsfCOFdfbPnjs7o8fxn8ABX1sAAAAAAAAAAAAAAAAAAAAAAAAAAAAAAAAAAAAAAAAAAAAHW4q12O7O3uZ6Ydk+WJtdltTEe6jph0uGan0OXqzyt/kM6W6susAWtsgAAAAAAAAAAAAAAAOHisJz967MbVd2nv+J17vHHxWGi9E1U7Rc/asXDeL7bYtRPlP8/y4+t4fv8A6mKPy/h1Y81UzTVMVRMTHXEvCzc3FAAAAAAAAAAAAe9u5Vbn2s9fXHclyKLtFfeoq70z0fO4gxmsS1tRpMeoj3o7fFzpiYnaY2l4ce3fqpiIq9tT3p7nilyKZprjeid+/HdhhMTDganQZMHbzjxAHjRAAAAAAAAAAAAAAAAAAAAAAAAAAAAAAAAAAAAAAAAAAAAAAAAAAAAAAAAAAAAAAAAAAGScP8L6o1FbrmN6bFFVyfH1R+36GNth8MsLzcHjMXMdNyuLdPiiN5/b9DV1uTqYLT+Tc0OP0meseHb9magKwtI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Bwc9wX2RybG4Tbebtqqmn8bbo+nZoCi3XXXzaKKqqu9Ebyo1qPUuE9Q53i7FMbW+fNdER1RFXT+9l6z6CvLdw+MaOM01yb7bdn+fqxa3gL1Ub1c2iJjeOdP8HJoy+1Hu666vF0fxcwat9flty7HKppMde7d6W7Nq3/AJu3TT0777bzHyz0vpMzM7zO8vA1LXted7Tu2IrFeyIAGL0AAAAAAAAAAAAAAAAAAAAAAAAAAAAAAAAAAAAAAAAAAAAAAAAAAAAAAAAAAAAAAAAAAAAAAAAAAAAAAAAAAAAc3A4Xsm1y5HtO5Hf/AOzxgsL2WYuXI/m+5H3X/Z2bk8Q1/ov9LHPvft/dYOEcK9NMZ80e73R4/wBv3AFcW8AAAAAAAAAAAAAAAAAAAAAAAAAAAAAAAAAAAAAAAAAAAAAAAB1+Mt8y7zo9zV0/L3XHdpft9ltTT3euPG6ueidp61u4dqfWMUb847JbOO28ADfZgAAAAAAAAAAAAAAAPliLFN+np6K46qv4uquW6rdc01xtLunpetU3qObXHinuw7PDeK20+2PL21/b+zm6zQRl9/H8X7umH0v2arNW1XVPVPcl81tret4i1Z3iXAtWaztPMAZPAAAAAAAAAAB5iZiYmJmJjqmHgByLd+J6LkdP3UfvfbboiYmJieqYcF7W7lVE+1nbfrjuSwmvg5up4bTL72Psn9HLHrRdor71FXemej53vMTE7TG0sHBzYMmGereNngAQgAAAAAAAAAAAAAAAAAAAAAAAAAAAAAAAAAAAAAAAAAAAAAAAAAAAAAAAAAAAAADcelsJ6iyDBWpjaqaOfV46un97VOTYT1dmuFw228XLkRV4u79G7dcRtG0dTkcVydlafm7XCMfbbJ+QA4rtg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AB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YHxIwnNxOExdMdFdM26p8MdMftn5meOj1ng/VeQYjaN67O12n5Ov6N0eWvWpMNfVU6+KYarAc5XwAAAAAAAAAAAAAAAAAAAAAAAAAAAAAAAAAAAAAAAAAAAAABiWreIWn9LXZsZhiqruMiN5w2Hp59cePqiPlmHtxR1Dc0zozG47DTEYurazYme5XV0b/JG8/I0Fwu0Xc1zneKuY/EXacFh9rmJuxO9y5VVM7UxM92dpmZ6erwpseOJjrW5NvBgras5Mk7Vhsn2dsn7Jt9icw7H396N/m3/ezPSXEDT+qbkWcvxVVvFzG/qbEU8y5Pi64n5Jlw54U6OnDdh+xG3Rt2Ts9zn79/fnNGcTdG3tC59hqsFiLtWDv73cLe32roqpmN6ZmO7G8TvHfZ1rjv2V7JS0x6fPPVpvEqrGK8MdQ3NTaNwWPxMxOLjezfmO7XTO2/yxtPysqa8xtO0tG9Zpaaz3ADxiMe1HrTT+nKpozbM7Nq/tv2Gneu5+bTvMfKwfjVxCu5DTGSZJd5mZXaOdfv09diieqI/rT179yPHExgugOFWYapsU5rnWJuYPA3p59M7c69fiftunqie/O+/e7qeuKNutedobmLTV6npMs7Q2Xg+Mem8ZmeFwOGs5lXcxF2izRX2GmKd6piImd6t9unvNkMBynhNpbLMTh8Rbw+Ku4jD3KblFy7fq351M7xO0bR1x3mfI79X/ihzei3j0W/5jW2o+MWncoxleFwtOIzG7RO1VeHiOxxPe50z0/JEx4XP41Zpfyrh9jqsLXNF3EVUYfnxPTFNU+2+eImPlY3wI0lldWlqM5xuEsYrGYq5XFFV6iK4t0U1TTtET1TvEzuzrWsV61kmLHSMc5cnb3bO80pxZ09n+Nt4Ovs+X4q5PNtxiYjmVz3IiqJ6/Hs2E0hygNKZZgsowud5dhbWFxEX4sXYs0xRTciYmYmYjo3iaevw+CGx+GGaXs50Fk+NxVU136rU266566poqmjefDPN3eXrHVi1TNjp1Iy4+U9jKBrPjDr+/penB5fktVFWbX6ouVc6nnxRbieqY79U9Hi38DPsjvY3EZPg72a2LeHx1y1TVes0TMxRVMdXT/78bCazERMobYrVpF55S5wDFGAAAAAAAAAAAAAAAAAAAAOXgsL2WefX/m4+l64PDTeq51XRbjrnv8AgdrERERERtEdUQ5fENf6GPR4/i/Z3eE8KnUT6bLHufv/AGeeqNo6IAVuZ37ZXGIiI2gAePQAAAAAAAAAAAAAAAAAAAAAAAAAAAAAAAAAAAAAAAAAAAAAAABwcdb5tfZI6quvxuc9btEXLc0z3e73m9oNT6vliZ5T2Sypbqzu6keaommqYmNpidpeFvbQAAAAAAAAAAAAAAAAAD1uUU3KJprjemXWYnD1WZ366J6pdq8TEVUzFURMT0TEuloOI30k7T218P4aWr0ddRG8dlnSDlYrCza3ro3m39MOKuOHNTPSL453iVdyY7Y7dW8bSAJWAAAAAAAAAAAAA+tu9VRERV7anvT3PE+Q8mN2F8dckdW8bw5tE01xvRO/fjuwOHEzExMTtMd197d+J6Lkf2o/ewmuzi6nhcx72Ht/B9R526N4mJpnqmHhi5FqzWdp5gAxAAAAAAAAAAAAAAAAAAAAAAAAAAAAAAAAAAAAAAAAAAAAAAAAAAAAAAAAAAZdw3wfZs4u4mY9rh7fRP8AWq6I+jnNlMY4e4P1NkMXqo2rxFc1/JHRH7Jn5WTq1rsnpM0/h2LToMfo8Ffx7QBptw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PFdFNyiqiuN6ao2mO/DyA0xmOGqwePxGGq67Vc079+N+iXGZVxDwfYc3t4mmPa4ijpn+tT0T9GzFXNvXq2mFbzU9HeagDBGAAAAAAAAAAAAAAAAAAAAAAAAAAAAAAAAAAAAAAAAAAAA1zx7y+9juH92uxTNXqTEUYiuI6+bETTM/Jzt/kYhybM1w1u5m+V3K6aMTdmi/aiZ93ERMVRHi6J+We83lfot3bFy3fpors10zTXTXG9M0zHTE+BJeu7eR5TqmqvRmYYiq3brmrnUdFNmvfqt3N96o8O3yy2cXv1mjoaX/Vxzhn7q3aJ5Sea4a7eyjK7VdNeJs8+9diJ9xFURFMT49pn5u+xKdacRYy7ecVmkYXm/wCd9SR1d/n8zf5d3X8PrORZvqimvWWY36YuVxVHZOmm/XM9Vy5vvEft78MqYupPWnuSYdLOG3pLTvt4N38BsvvYDh9Yrv0zTOLv14iiJ6+bO1MT8vN3+VsR62qKLVqi3Zppot00xTTTTG0REdUR4Hs1rW60zLnZL9e828R8sVft4XC3sRenm2rVE3K570RG8vqxriXiJw2gc+uUztM4S5Rv+NHN/e8iN52eUr1rRCeNIYOvXvE2ivMImu3ib9eKxEb/AGkdPN8XVT8qg8017pTJrk4fF5zhaK7ftZt2Ym7zdu5MURO3iSxp6c0uY+cFkc3vVeOo9Tc210VV0zMTNO/cj2vTPe336N24cj4FWpwlNeeZrcjEVRvNvC0xzaJ73Oq6/mht5a1396XV1VMe8ekttHdENmZJrjTWd36bGW5xhrl+qdqbde9uqqe9EVREz8jI0ycR+F2L0lhPslgcTONy2mqIrqmnm3LMzO0TO3RMb92O73GwuBWtr+eYS9kua3aruOwlHPs3a53quWt9tp780zMdPdifAivijq9ak7w1Mumr1PSYp3hknGPJ7+daBx9nB0TcxFmacRTRTG81c2emI8PN3YXwP1zk+D03TkubYyzgb+HuV1Wq79UUUXKKp53up6ImJmeifA3SwTUfCrTGe4uvFXMPeweIuTzq6sJXFEVT35pmJjfxQxravV6tmOLLT0c4snLmwPjtrPK84y3CZJkuJoxtzs8XrtyzPOojaJiKYmOiZmat+jvM907dt6B4U4O5nG9FWEw83K7XVVNyuqaotx4d6tn10twy03pzF0YvDYa7icXRO9F3FV8+aJ78RERET4dt2tOJWbYriBrnCaWyOvnYLD3Zpqrjppqrj3dyfBTG8R8vfhJG19qxyhNXqZYjFT4Y7ZmX14S5JitZ6vxer8+jn2bV7nWomPa13e5Ef1aI2+XbvS324GQZThciyfC5bgKOZh8PRFFPfnvzPhmd5nxueiyX607tXPl9LbeOXcAI0IAAAAAAAAAAAAAAAAAA5OEw036t53i3HXPf8EPXC4eb9feojrl29NMUUxTTG1MdEQ5uv10YI6lPi/Z2uFcLnVT6TJ8Efr/YpiKaYppiIpjoiI7jyCszM2neV0rWKxtHIAePQAAAAAAAAAAAAAAAAAAAAAAAAAAAAAAAAAAAAAAAAAAAAAAAAAAAHCx9vpi5Hd6JcR29dMV0zTV1TGzqq6ZormmrrhaeF6n02LqW51/bubGK28bPUB1EgAAAAAAAAAAAAAAAAAA4GLwm0TXZjo7tPe8Tnjc0etyaS/Wpy748WvqdNTUV2tz8XRjscVhIr3rtRtX3ae/4vC66eielc9Lqseqp18c/2VvPgvgt1bgDZQgAAAAAAAAAAAAAPaiuqid6Z27/AIXJou0V9e1FXenq+dxBjNYlr6jS49RHvx2+LnTExO0xtLw49u9VRERPtqO9Pc8TkUTTXG9E79+O7DCYmHA1OgyYO2O2PEAeNAAAAAAAAAAAAAAAAAAAAAAAAAAAAAAAAAAAAAAAAAAAAAAAAAAAAAAAe9m1VevW7VuN666oppjvzM7PRkWhMF6r1DZrqjejDxN2fHHRH0zHzI8t4x0m89yTFjnJeKR3toYLD04TB2MPb9xaoiiPkjZ9gVOZ3neVwiNo2gAePQ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DHNeYP1TkVV2mN68PVFfydU/t3+RrJuzE2acRhrtm500XKZoq8Uxs0xirFeGxN2xcjau3VNE+OJ2aeprtMS5HEce1ov4vkA1nOAAAAAAAAAAAAAAAAAAAAAAAAAAAAAAAAAAAAAAAAAAAAat5QOob2U6Yw+XYSubd3Mq6qK6onaexUxHOj5Zqpjxbui5P2kcHewN3UOPs0Xr/AGWbWFiuN4txTtvXEd/edvBt4X25S2Bu3MuyTH00zNqzcu2a5701xTMfUl2fJ4zjD4nSd7K+fTGLwd6quaN+maKumKvn3j5u+2eWHsdGN66TenfPa2s0ZygNH4PC4SzqHLrNFi5Vdi1iqKI2pr3iZivbv7xtPf3hvNqblE5zh8PpbD5Vz6ZxeLvU3OZv0026d96p+XaPn7yPDMxeNmvpJtGWOq5fALUV/ONK3sDjK5uX8trpt01zO8zaqieZE+LaqPFENnNM8mrA3bWVZ3jqqZi1iLtu1RM92aIqmfrw3JduUWbdVy7XTRbp6ZqqnaI+UyxEXnZ5qoiM1oq9mJ8WKZq4dZ7FPX2Df5qollVq5Ret03LVdNdFXTFVM7xPyuJnmX0ZtkuPy+5O1GKsV2Znvc6mY3+lhWdpiUVJ6tome5P3Jyt2q9aY2q5RTVcowNVVuZ+19vREzHyTt8qjkocO82q0XxBtVZpTNmiiuvCYuJ+0iZ2mfFFURPihV1uum5bprt1U10VRFVNVM7xMT3YlNqI97dt6+s+k63dMOHneCt5lk2OwV+IqtYixXaqifDEwl/gvia8NxJyjmTMRcm5bqjvxNur9+0/IozX2fWNOaUzDHXq4puRbqt2KZnpruVRtTEfL0+KJaC4DZXcx+v8AD4mKZmzgbdd6ue5vNM00x496t/kl7i7KWmWel7MOSZ5KeBxc2zDDZVluJx+OuRbw2Hom5cqnuRH7/A13OiN+yGD8ZtY+tnT04XB3ObmmOiaLW09Nuj7av90eGfA6ThXkNjQ+isbqfObcxjL1ib00zHtqLUdNNEeGqdp+bvMW0Zl+J4n8Q8Tnub25+xeFrirsdXTTtH+btR+2fl77aHGmKp4ZZ1Fvr5trq73ZqN/oTzHV2x+PNvzEY+rgjnMxv/DU+UYPVHFzM8XiMTmM4LK7NW3NjebduZ6qKaImOdO3XMz8vUah09qfhVdw2ZZXm9WJwFVcUVTTE00c7r5tduZmNp2np3+boZ7ydZonQmIinbnRjrnO27/Mo/ds7LjrNEcNcxivbnTcsxTv3+yU/u3ZdeYv1O5JOaYzeiiPd322ZLo3P7WptN4LNbNPM7PT7e3vvzK4naqPnifk2d01nye4qjh/PO32nF3Ob4tqf37tmILxtaYhoZqxTJNYAGCMAAAAAAAAAAAAAAfbC2Kr9e0dFMe6q7xhrFV+vaOimOurvO3t0U26IoojamHP12ujT16tfin9HX4XwydXbr37KR+v4FFFNuiKaI2ph7ArFrTaetbmu1axSIrWNogAYsgAAAAAAAAAAAAAAAAAAAAAAAAAAAAAAAAAAAAAAAAAAAAAAAAAAAAABxMdb3pi5HXHRLlvExExMTG8T0S2tHqJ0+WL93f5Paz1Z3dQPe7RNu5VTPcei5RMWjeG3zAHoAAAAAAAAAAAAAAAAAAOPisNF6OdTtFzv9/xuQJ9PqMmnv18c9qLNhpmr1bw6SqmaKppqiYmOuJeHb4ixTfp6eiqOqp1d23Var5tcbSuWh1+PV17Oy0c4VzU6W+nt28vF6AN9qgAAAAAAAAAAAAABEzE7xO0wAORRiN+i7G/9aOv5X226N4mJp78OC9qK6qJ3pnb97Ca+Dm6nhuPL71Oyf0csetF2ivonair6P8As95iYnaY2YOFm0+TBO14eABAAAAAAAAAAAAAAAAAAAAAAAAAAAAAAAAAAAAAAAAAAAAAAAAAAANk8NsF2HK72Lqj21+vamf6tPR+3f5muKKaq66aKImaqp2iI7st2ZXhKcDl2GwtPVaoimZ7892fnczimXq44p4urwrF1ss3nu/q5QDgr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Gt+IGC9T5xTiKY2oxFO/8Aajon93ztkMe11gvVeR13KY3uYeeyR4uqfo6fkRZq9aktbWY/SYp/DtawAc9wAAAAAAAAAAAAAAAAAAAAAAAAAAAAAAAAAAAAAAAAAAAAHX6gyfB5/k+Jy3MbfPw1+nmzt0TTPXFUT3JielO+d8ONW6QzX1ZkHqjF2rczNrE4LfskR3qqI6fHtvCmBJTJNOSfDqLYeyO2PBNPr74lTR6n2x3ZNtt/sdTz/qPGRcNtV6tzX1bqD1RhLVyd7uJxu83ao71NE9Pz7RH0KXGfp9vhjZN671Y/06xEuBkOUYPIsow2W5db7HhrFPNpiemZ78zPdmZ3mWteUNl2bY/I8snLbN+/hLV6ucTbs0zVO8xHMqmI7ke26fC2yI626tus18eWaXi/OWpuTzl2b4DJMznMrN+xg7t2icNbvUzTO8RPPqiJ7k+16fA2yDy9utO7zLk9Jebz3tV8WeGPrkvVZtkc27ea83a7aqnm04iI6p37lW3R09E9HU1nl2b8RNH2vsfatZlZsUdFNu7hey0U/izMTG3inZUAkrmmI2mN4T49XNa9S8daPxS7Vkmvdf5harzGxjblMdFN3F0dgs24nrmI2iPzYmW+uHuj8Jo3JfUmHq7NirsxXiMRMbTcq70d6mO5Hj77KB5fLNo25Qxzam2SOrEbR4Dh5xleCznLr2AzPD0YjCXY2rt1d3uxO/XE+GHMEfJrxMxO8Op0xp/AaZymjLsqt1UYemqquZqneqqqZ6Zme7PVHiiHLzjLrGbZVi8vxlM1YfE26rVcR17TG28eFyw3nfcm0zPW7074LBa04V5tioy/A1Zlld6emqi1Vct1xHVVPN6aKu50/T0PXOr+t+KGIw2CqyqrA5dbr58zVbqt2onq51VVXupiJnojv9SihN6bv27W36329aax1vF1OlMjw+m9P4PKsJM1W8PRtNcxtNdUzvVV8szLtgQzO/a1JmbTvIA8eAAAAAAAAAAAAD64ezVfuc2nq7s954sWqr1yKKI8c9yIdxZtU2bcUUfLPfaOt1tdNXaPil1eGcNtrL9a3ZSOf8QWrdNqiKKI2iPpe4Kte9r2m1p3mV3pSuOsUpG0QAMWYAAAAAAAAAAAAAAAAAAAAAAAAAAAAAAAAAAAAAAAAAAAAAAAAAAAAAAAAADjY23zrfPjrp6/E4DuPH0w6vEW+xXZp7nXHiWXhGp69PRW5x+39k+K3c+YDsJQAAAAAAAAAAAAAAAAAAAB6XrVN6jm1x4p7sPcZ48lsVovSdphjelcleraN4dRfs1WatquqeqY6pfJ3VdFNyiaa43pl1mJw9Vmd+uieqf4rhw7iddVHUv2X/fyV7V6K2CetXtq+ADqtAAB1+eZzgMiy+vG5piKLFino3npmqe9Edcz4IaszTjZapu1U5VlFdy3HVcxF3mzP9mIn9rCuJWdYrVWtrmEw8zXYs3vUmFtRPRM87mzPjqq7ve27zcek+HORZJgbVOJwdjH43mx2W/iKIriau7zaZ6Ij6XK9Pn1OSaYJ2rHeMKwXG252SIx2S0zb7tVm/tMfJMdPztnaV1TlWqMJVfyq/zqqP8AOWa45ty344/fG8ODqPQWQZ3grlmrL8Phb8x7TEYe3FFVE9yejbePBLQOQ4zGaL1xRz6ubXhMRNjERE9FdHO2qjxTHTHySxtn1GkvHpp61Z7xVADrg9Ltyizaru3a6aLdETVVVVO0UxHXMy92n+PuoruHs4TIsNXNMX6ez4jaeunfamnxbxMz4oQajPGDHOSRzNRcZMtwV+uzk+DuZhNM7Teqr7HbnxdEzP0OmwnG2/F2PVeS2ptb9PYr8xMfPHS5XCPh9gb+U2s6z3D04mu/7bD2Lkb0U0dXOqjuzPh6Ntmf51ojT2bYKvD3srwtmZjam7h7VNuuie/ExH0T0NCldblr6SLRG/KNh9tJaryvVODqvZZenslG3ZLFyNrlvxx3vDHQ75LkTmHDvXMxFU1XMJc2q26Kb9qen5pj5p8SncHibWMwljE4ernWb1FNyirv0zG8T80tnRaqc0TW8bWjmOp1bqbLtLZb6rzKur20821aojeu5V3oj9/U1nXxlx9c1XsPp6JwdM9NU3ap+eqKdodZxbmrNuKGXZXfrqjDx2CxERPVz6vbT4+n6Ib0wmEw+EwlvC4azbtYa3TzKbdMbUxHe2R9fNqMlq0t1Yr2ct9xjOhddZbq63XRh6asNjrcc65hrk7zt36Z+2j5vEzK3eqoiIn21HenueJPWNw9vTfHHDWsspizYuYuzEW6eiIi7FMVRt3vbT0eJvzEXreGw9y/frpt2bdM1111TtFNMRvMyl0ua2Stq5OdZ2Y3pXJHVtG8OxoqpuRvRO896euBpTReqs+1XxGxN7Lr9VrIrUe3tV070xbjeKfFXVPTv4+uI2bmoxG/RdiZ/rR1/wDdlhyxmrNqcnF1PC5j3sP2fUee5vExNPfh4SOPas1na0bSADEAAAAAAAAAAAAAAAAAAAAAAAAAAAAAAAAAAAAAAAAAAAAABkGh8D6t1BZmqN7dj+eq+Tq+nZthiPDfA9gyq7i6o9viK9qfxaej9u7Llc4hl9JmmI5R2LNw7F6PDEzzntAGi3wAA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9btum7art3I3oriaao78S9gGl8wwtWCx1/DV+6tVzTv3+9Ljsu4iYHsOY2sZRHtL9PNqn+tH/AG2+ZiLm3r1bTCuZsfo7zUAYIgAAAAAAAAAAAAAAAAAAAAAAAAAAAAAAAAAAAAAAAAAAAAAAAAAAAAAAAAAAAAAAAAAAAAAAAAAB9LNqq9ciiiOnv954tW6rtcUURvMu3w9mmxb5tPTM9c99p6zWV01f/wCp5Q6XDeHW1l/Csc5/pDzYtU2bfNo+We7MvoCq5Mlslptad5lecWKuKkUpG0QAMEgAAAAAAAAAAAAAAAAAAAAAAAAAAAAAAAAAAAAAAAAAAAAAAAAAAAAAAAAAAAA+GMt8+1vHuqen5H3E+nzTgyRkjuexO07unH2xVrsd2dvcz0w+K50vF6xavKW3E7xuAMwAAAAAAAAAAAAAAAAAAAAeJiKomKoiYnriXkexM1neOZMRMbS63F4WbXt6N5t93vw4rvHAxeE2ia7MdHdp73iWrhvFoy7Ys/xd0+P93B1mgnH7+Pl+zhAO65bBMv4XZFgc5sZnavY+rE2b0X6Yru0zTNUTv0xze+zsEePFTFG1I2CZiI3nohLmbUxqriTiKMD7e3jcdzKKo7tG+3O8W0btl8ZddU4HDXchym7vjLtPNxNymf8ANUT9pH9aY6+9Hj6PnwP0dXg7PrgzG3zb96jm4SiqOmmieuv5eqPBv33M1U+tZq4Kco7ZG3AHXBN3G+qqriBiYq32ps2op8XN3/bMqRaR5QOR3Kcbgc7tUTNmuj1NemPtaomZpmfHEzH9lzuKUm2DeO6RtnSkUU6XyeLW3Y4wdnm7d7mQ7Vq3g7rbBYnJMPkuZYi3Yx2FjsdqblXNi7R9rETPdjq270R4Ww82zjLsowtWIzLGWMPZiN96643nxR1zPghs4M1L4ovE9mw0ryhcNRRqHLMRTG1V3DTRV4ebVPpNm8KMRViuHuTXK53mm3Vb+SmuqmPohoriXqz12Z9F+zRNvBYensVimr3UxvvNU+Ge93ohu7g9RNHDnKInrmLs/Pdrc7R5K5NZe1OUx/AwXjdlOMy/UWA1Ng6Jqs09jiuqI3i3coq3pmfBPR83iZXgeLemr2XU38Vev4fE83erDdhqqnfvRVEc2flmPkZ/etW79qu1et0XLVcc2qiuN4qjvTEsVvcOdJ3b83qsmsxXvvtTcrpp/Nirb6G1bT5seS18Ex73OJGrtKUYrXfFSc8ixVawWHvU36pnqoiiIi3Tv91PNj6WQcbNTXbtdnS2UzVcxOIqp9URb653n2lvxz0TPyd9m+pczy7Q2lL1/C4axYoo9ph8PbpimK7k9UdHzzPeiWA8GdO38zzHEatzne7druVep5rj3Vc+6ufJ0xHy96GtbHan/wAes72v22nwgbA4f6ZtaW07ZwcRTViq/wCcxNyPtq57nijqjxeFkrrcVnuUYS/NnFZrgLF6J27HcxFFNXzTLn2rlF63TctV0126o3iqmd4nxS6mOKUiKU7h9aK6qJ3pnb97kW7tFfRO1FX0T/BxRnNYlr59LjzxtePzc6YmOt4ce3eqojafbU96f3ORRVTcj2k9P3M9f/dHMTDganh+TB2x2wAPGgAAAAAAAAAAAAAAAAAAAAAAAAAAAAAAAAAAAAAAAAAAPpYtV371u1bjeu5VFNMd+ZnaHzZRw+wHqvPOz1xvbw1PP/tT0R++fkR5skYqTee5LhxzlyRSO9snL8LRgsDYw1v3NqiKI8O0db7gqczMzvK3xERG0ADx6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A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AAAAAAAAHUaswH2QyPEW6Y3uW47LR44/jG8fK1M3g1HqXAfY7OcRYpja3M8+3+LPTHzdXyNXU15WcviOPlkjydWA1HLAAAAAAAAAAAAAAAAAAAAAAAAAAAAAAAAAAAAAAAAAAAAAAAAAAAAAAAAAAAAAAAAAAAAAAAAHtboquVxRRG9U9UFFNVdUU0RvVPVDt8LYpsUbR01z7qr93iamr1ddNTeefdDocP4ffW32jsrHOf8AO8w1imxRtHTVPuqu/wD9n2BVcuW2W03vPbK9YcNMFIx442iABGlAAAAAAAAAAAAAAAAAAAAAAAAAAAAAAAAAAAAAAAAAAAAAAAAAAAAAAAAAAAAAAAAfLE2+y2piPdR0w6x3Dr8Za5l3nR7mrp+VYOD6neJwW84TYrdzjgO6mAAAAAAAAAAAAAAAAAAAAAAAAcTF4SK967UbV92nv/8Ad10xtO09bvHHxWGi9HOp2i5Hd7/jWHhvF+rti1E9ndP8/wAuPreH7/6mKPy/h1bXnFTXtGm8LOX5bXTXm96nr64sUz9tPh70fLPh7DibrW1pHATZtc25m96n+ZtT08yPu6vB3u/87V3DfReK1hmdedZ9Vcry/sk111Vz7bFV79MRP3Pfn5I8HW1Wpta3oMHbae/wcWXI4VaCuZ9iozzPqaqsBFc126LnTOJr36Znfrp3+eflb7iIiIiIiIjoiIeLVuizaot2qKaLdERTTTTG0UxHVEQ9mxptNXT06sc++QB1OP1JkuX4+nBY3NMJYxdW381XciJjfq373yp7Wivbadh2zjZngMLmeAvYPH2ab2GvU82uirqmP4+FyR7MRMbSNI59wWxMYiqvIsws1WJneLWK3pqp8HOpid/mh8Mn4LZjcxFM5xmOGs4eJ6Yw29dcx3umIiPH0+JvVjWr9aZRpjC11YvEUXcXEe0wtuqJuVT3N4+1jwz9LnZNBpae/aNo8+waR4wYDLsmzzA5TlNqm3ZwuEp5/dqmuqqqZmqe7O3Nb30Ngast0fk+Frjm10Yaia471UxvMfPMtEaQyzG8QNeXMdj6edh+yxiMXVt7WKY9zbjx7RTHgie8pNhw+nWvfNEbRPZHkDxMxTEzMxER0zMvLWPGzVk5XldOS4GufV2Op/nJp66LXV89XTHi38DoZ81cNJvbuGI5/isRxO4g2ctwFdUZRhZmIuR1RRE+3ueOeiI+Twsj4w6hr0zlGX6fyKZwvZbXtqrc7VUWo9rFMT4Z36fB4WScKtJxpnT9NWJoiMyxcRcvzPXRH2tHyb9PhmWuuPdM2taZXfriexepKI38VyuZ/bDlZa3xae2W3x25/hHgO4yPgzhb2VW7uc4/F0Y+5Tzpos82Kbcz3J3iZqmO71Oi05jcy4c6+pyTF4ib2W3rlNFUdVM01+5uRHcmO74pjp6Jb9t103LdNy3VFVFURVTVE9ExPdaC4y1RiuJmBsYeeddptWLUxHXFU1zMR81UMtVp8empXJi7JiY/Mb/AdgAAcijEb9F3ef60df8A3fbrjemYmnvw4L2orqonemdpYTXwc7U8Ox5vep2T+jlj0t3aa+irair6J/g+kxMdbDk4ObT5ME7Xh4AEAAAAAAAAAAAAAAAAAAAAAAAAAAAAAAAAAAAAAAA2poLL/UeRUXa42uYmeyz+L9r9HT8rW+UYKrMczw2Fo3/na4iZjuR3Z+bduq3RTbt00URFNFMRTER3IhyeKZdqxjjv7XY4Th3tOWe7sewDiO6AAAAAAAAAACJeWf22MF5Js+dvHI/1f9g+IV3I8Tc5uDzu1zKYmeiL9G9VE/LHPp8MzSC2gAARPywtX/ZrX9jIcNc52EyW1za4ieib9yIqq+anmR4JioFsCIORt23L3ky99e2t8AAAAAAAAAcLO8ZVl2S4/G0URXXhsPcvRTPVVNNMzt9DQHCDlB5prviBl2nsXkmCwlnFU3ZqvWrtdVVPMt1VxtE/i7Aow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w/iLgOyYSxjqI9tansdf4s9X0/tZg4+Y4WjHYG/hrnubtE0796e5LC9etWYRZ8fpMc1aXH0v2q7F+5auxzbluqaao70w+bnK5yAHgAAAAAAAAAAAAAAAAAAAAAAAAAAAAAAAAAAAAAAAAAAAAAAAAAAAAAAAAAAAAAAAAAAAAPNNM1VRTTG8z0RBETVMRTEzM9ERDtsHhosU71bTcnrnveBrarVV01Otbn3Q3tBob6zJ1a9kRznwecJh4sUdO03J65/c+4KpmzWzXm957V7wYKaekY8cbRAAiTAAAAAAAAAAAAAAAAAAAAAAAAAAAAAAAAAAAAAAAAAAAAAAAAAAAAAAAAAAAAAAAAAAD537fZbU093rjxvoJMWS2K8Xrzgidu1089E9I5WOt82vnx1VdfjcVdMOWuakZK8pbdZ3jcASvQAAAAAAAAAAAAAAAAAAAAAAAE3a94cayznWOb4/D5ZViMPexFU2blWKtRvRv7XomveI226HWUaI4kYO3RYt2sfZt0RtTRRmNEUxHgiLm2ypHpetU3qObXHinuw3tLqKVvEZd4j8HJ1HDItE2xz2/il/wBaXEvv5l+k6P8AEPWlxL7+ZfpOj/EUZfs1WatqumJ6p775LNTh+K9YtW8zE/j/AGcS1ZrO082L8N8Fm2X6Ws4fUHZfV8XK5q7Lei7VtM9Htome54Wo9ccP9SYvWWYXsJgq8VYxd+q7bvRXTzYpqnfad56Nurp7yhBs5dHTLjrjtM7Q8cPJcLcwOT4DCX7nZbtixbtV1/dVU0xEz8uzmA2ojaNoGj9Y6S1xmepsyuYH1T9jrt6Ztb46mmjm/i87ojwbPnkPBjH3rtNzPcfZsWt95t4feuufBvMREePpb0GjPDsM261t5/MddkGS4DIMuowWV4emzYp6Z7s1z91VPdl2IN6tYrG0cgcDMcny7Mr+Gv47B2b97DVxcs110+2oqid42n93U54TETG0gxPiLo6zq/KaLUXKbOOw8zVh7sxvEb9dNXgnaPFtHiZYMcmOuSs0tHZI0dgbfE/T+FjLMJh6r2HtxzbVe1u7FMdzm1T07eCep3HD/h3mNvPfXBq25FeNivstFma4rq7J91XMdHR3Ijwd7ZtkalNDSsxNrTO3KJnsABvAAAAA+lu9VRG3uqe9L5jyY3Y3pW8dW0bw5tFVNz3E9P3M9f8A3HCcijEb9F3ef60df/dhNfBxdTwr/lh+z6jz1xvTMVU9+Hhi49qzWdrRtIAMQAAAAAAAAAAAAAAAAAAAAAAAAAAAAAAAAHmmmaqoppiZqmdoiO6PWc8NMv51zEZhXHRT/NW/H11T+z55Z84GQ4CMsynDYWNudRT7eY7tU9M/S56rarL6bLNu5a9Jh9DiineANdsgAAAAAAAAAIl5Z/bYwXkmz52813qjJMZofHaSzvL667cY7AYXNcLd+5uxEc6N+/FdO/iqhsTln9tjBeSbPnbzOOJWkPXFyV9JZph7fOx2SYCxiYmI6ZszREXY8W3Nq/sAojRWoMPqrSeVZ5g9uw47D03ubE78yqY9tT44q3j5HdJm5Fmr/VWTZrpPFXN7uDq9W4WJn/VVTEVxHgiraf7cqZB0+ss/w2ltK5rnmN27BgcPXemnfbnzEe1pjwzO0R43596WyXGa7zPVud5jVVcjBZfjM2xd3q512aapoj5a6onbvUyoXlpav9SZHlWk8Lc2u46v1Zioif8AVUTtRE+Ca95/8txeF2kPW9yW9X5riLfNxud5diMTMzHTFmm3VTaj5fbVf2wYDyNu25e8mXvr21LcU+MOR8NczwWDz7Ls4vTi7M3rV7CWrdVudp2mneq5TPOjomejqqhNPI27bl7yZe+vbbx5W+lPs/wwqzOxb52MyW7GJiYjpm1V7W5Hi9zVP4gNk8O9aZXr7TFnPckpxFGFuV12pt4immm5bqpnaYqimZjvT1z0TDJUm8ibU/Y8fn2l79ftb1FOPw9Mz9tTtRc+WYm3P9mVZA1xxT4w6d4a4/A4LPLGZYnEYu1VepowVuivmUxO29XOrp23nfbbfqlkXDvWOC13pixn2V4THYXBX666LcYyimmuvmzzZqiKaqo23iY6+5KJePucX9b8bsysZfvf7HiKMqwdETvvNE8zaPHcmuflXPo7IrGmNK5TkmE2m1gcNRYiqI250xHTV45neflBx9aaxyDReWer9S5lZwViqZiiKt6q7s96iiN5qnxR0d1pfMOVbpW1fmjA5JnOJtRO3ZK4t29/DEc6fp2T9rTNMz4s8ZvU1zEzRGNzCMBg4rnejD2efzaejxe2nbrnfvqtyHk88O8sy+3YxWUV5liIp2rxOKxFznVz39qaopj5IBxNHco7Q2ocXbwmKu4vJsRcmKaZx9FMWpnvdkpmYjx1c2G5qKqa6Ka6KoqpqjeJid4mO+kDlGcC8q0np+vU+kOy2MFYuUUYvBXLk3Iopqqimmuiqd6vdTETEzPXvv0My5Guscdm2QZppvMrtd6Mq7Hcwldc7zTar3iaN+9TNMbfjbdUQDlaz5SWkKcNnuSTluf+q4ov4Ln9gs8zn7VUb79l3238HyJo4K6twGhuI+Wagza1ir2DwtN6K6MNTTVcnn2qqI2iqqmOuqO6rTWXAjQFWWZ5m05Te9XTZv4rn+rLu3ZObVVvtztuvuJU4CaayvV3FLKMlz2xVfy/EU35uW6blVEzzbNdUdNMxPXEAsXhdxo07xIzvE5XkeCzbD4jD4ecTVVjLVuimaYqpp2iablU771R3O+2awbQnCrSWhM0v5jprL7uFxd6zOHrrqxFy5vRNUVbbVTMddMOj5RnEa5w+0PzstrppzvMqpw+Dmense0b13du7zYmNvDVT3AdnxF4waQ0DdnDZxjq7+YxG/qHB0xduxH9bpimn+1MNaWuVfpmcRzbuQZxTY393TNqqrb8XnR+1q7gBwcr4l38XqLVOKxVOT0X5pmaa/53GXeur2077Uxv01dczO0bbTMURjOT7w2xGAnDUafnDzzdqb1rF3uyUz395qmJnxxMAyXh7xJ0vr/D116czGLmItxzruEu09jvW4780z1x4Y3jwsxfn7xD0xnHBDidhq8ox1yex7YvL8XttNdveYmiuI6JnommqOqYnub7Lm0NqKxqzSGU57haebbx2HpuzRvvzKuqqn5KomPkBr7iBx+0tobVeM0/m2Azu9jMLFE114azaqtzz6IrjaarlM9VUdxydf8AHXSGi4sWcVcxONzG7aoveosJTTVXaiqImOyTMxTTO09W8z4Nks8qrt5Z/wDiYb/p7bYvCLk6W9S5Jh9Ra8x+Ooqx9MYi1hLFUU3Joq6YruV1RM71RO+0dPVvO/RAbS0Tx7yfVWSajzOzkma2rWR4anFX7dHY7ldduZneaY50R0RTMzvMdEOVw6486V15qezkOVYXN8Njb1uu5bnGWrdNFfNjeaYmm5VO+0TPV3Jd1oHhLpfQ05pGSWcVVbzKzFjE28Te7JTVRG/R1d3nSifE28Vwo4zTTHPmvJMyiqnuTds77x+fbn/mB+i7rNUZ5g9NadzHOsymuMHgbFV+5FERNVUUxvzaYmYiZnqjpjpmHOwuItYvC2cThq4uWL1EXLddPVVTMbxMfI0PyydSfYvh1hMltV7X84xURXG/XZtbV1f83YwZJw647ac1/qe1keSZZntGJrt13armIs2qbdummN5mqabkz17R1T0zDbKZeRTpb1PkudaoxFva5i7kYLDTMdPY6Nqq5jwTVNMeOhTQ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AAAAAAAAAAGueIGX+p8zoxdEbW8RHtvBXHX9G30sVba1Tl/wBksmv2qY3u0R2S3+NHc+WN4+VqVoZ69W2/i4etxdTJvHKQBC0wAAAAAAAAAAAAAAAAAAAAAAAAAAAAAAAAAAAAAAAAAAAAAAAAAAAAAAAAAAAAAAAAAB5iJmYiI3mXh2mCwvYo59yP5ye59z/3a+p1NNPTrWbmi0WTWZOpTl3z4PbB4aLMc6rpuT9HgckFUz5757ze696bTY9NjjHjjsAELYAAAAAAAAAAAAAAAAAAAAAAAAAAAAAAAAAAAAAAAAAAAAAAAAAAAAAAAAAAAAAAAAAAAAAAet2iLluaZ7vd7zqqommqYmNpjol27hY+30xcju9Eu3wfU9W04bd/JLittOziALEnAAAAAAAAAAAAAAAAAAAAAAAAAAetdFNdE01xvTLrMVhqrM7x00T1T+6XakxExMTETE9cS6Og4jfSW2518P4aer0ddRG8dlnRjlYvCzb3rt9NHd/quKuWHNTPSL453hXMmO2K3VvG0gCVgAAAAAAAAAAAAAAAAAAAA9qK6qKt6Z2lyLd6mvoq9pV9E/wcUeTESgz6bHnja8OdMTHW8ONbvVURt1096XJoqpue46/uZ6/+6OYmHA1PD8mH3q9sADxzwAAAAAAAAAAAAAAAAAAAAAAAAAAAAABkehMu9XZ5Rcrjezhv52rx/ax8/T8jHG1tC5b6gyOi5XTtexP87V4vtY+bp+Vp67N6LFO3OexvaDD6XNG/KO1kQCtLOAAAAAAAAAAAAiXln9tjBeSbPnbyn+EOFs47gvpfCYu3Tdw9/KLVq5bq6qqare0xPjiUwcs/tsYLyTZ87eVLwU7UekPJlj6kAjTIcRiODPHmLeJqrjD5djZw9+Z/1mFr6Odt3faVRXEd+IX9FyibXZYrp7Hzedz9+jbv795KPLV0h2PFZPq3C2/a3Y9QYuYj7aN6rdU+OOfG/wDVpeaOL23JXm36o/8Aw9E/YCOn23N5v+c7/wDmejf7oGr9SYnEcZePU2sJXXOHzDGxhsPVH+rwtHRz9vxKaq5jvzKx+K+FsYHgzqjCYS3Taw2Hya/atW6eqmmm1MREeKIhoXkVaQ7LjM41birftbMeoMJMx9tO1VyqPFHMjf8ArVKB4y9qbWHkrE+bkEo8jbtuXvJl769ta2Z4HD5nluLwGNtxcwuKtV2LtE/bUVRMTHzTKKeRt23L3ky99e2t8H556SxOI4U8ccNTja5ppyrMasLiap6IqsVTNFVW3emirnR8i6+IOoaNLaHzvPKpp3wWFru29+qq5ttRHy1TTHypY5Z+lPsfq/LdS4e3tZzSz2G/MR/rre0RM+OiaYj8SXpxT4l/Zzk46Oy2m/zswxtzsGNjfeZjC7R7bw1TNqsHRclHTVepeLFGaYuJu4fKaKsbcqq6eden2tvee/zpmr+wuho7kh6W+wfDH7K37fNxedXpv7zHT2Gjem3H16o8FbdWYYzD5dgMTjcbdps4XDWqr165V1UUUxM1VT4IiJkER8bOFmo+H+tMRqXT1nEXcnnFersNi8NTzpwdfO5/NriPc82eqqeiY26d94ZhpDlXYqzZt2dW5BTiaqYiKsVgLnMmfDNuro38VUR4FD6b4jaQ1NmdOXZDn2Dx2NqomuLNqZ500x1z0w42peFWh9SVV15tprL671fTVes0dguTPfmq3zZn5ZB0mjOOug9VXbeHsZt9j8ZcnanD5jR2GZnvRVvNEz4Iq3bQjpjeEfceOT7gNJ6bxWpdJ4vEThMLNNWJwWJmK5pomqKedRXtE9EzG8Tv0bzv0bMm5G+u8xzWzmelM0xFzE28DZpxOCruTvVbt86Kare/3MTVTMR3N5jq22ChNY+9HO/iN/zdSHOSr28sg/ExP/T3Fx6x96Od/Eb/AJupDnJV7eWQfiYn/p7gL6Rfy1cwuX+I2U4Cap7DhctprinvV13K+dPzU0/MtBGHLVy67Y4i5RmE0z2DFZbTbpq79du5Xzo+auj5wfHh3yjLmidG5Zp/CaVsX7eCommb042aJuVTVNVVUxzJ23mqe6yP+Vti/wAELH6Qn/DbH4Caa0TqfhPkGOvaX0/isZRZ9T4m5dy+zXcm7RM0zNUzTvMztFXT34bB9jjQ/wCBum/0XY9EER8beK9fFG7k9y7k1vLK8vpu070YibvZIr5nX7WNtubPzqf5I2KrxHBjB265macPi8Rap8ETVz/21Sz32OND/gbpv9F2PRd5k+UZbkmD9SZNl+Dy/C86a+w4SxTao509c82mIjcEJ8qrt5Z/+Jhv+ntrj0d70ck+I2PN0oc5VXbyz/8AEw3/AE9tcejvejknxGx5ukHbpE5aulPU2d5PqnD29reMtzgsTMR0dko9tRM+GaZqj+wrtgPHXSnrx4XZ3ltq3z8ZbteqsLERvPZbftoiPDVETT/aB0fJd1P65OEeW27tfOxWVVTl93eenajabfycyqmPklOnKxz+5qLi5OVYTnXbeV2reCt0UdPOu1e2q28O9UU/2XM5JWuLGls/z/A5nd5mAxOArxnTP2+Hpqrnbx2+yT/Zh1fJ+ym/xB460ZvmVPZKLF+5nGKmemOfz96I/wB5VT0d6JBZPDjTdvSGhclyK3FPOweGpouzT1VXZ9tcq+Wuap+Vkg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GqdXZf9j87vU0xtau/wA7R4p64+Sd21mM69y71XlMYi3Tvdw087x0z1/un5EOenWr5NTW4vSY945w1qA0HCAAAAAAAAAAAAAAAAAAAAAAAAAAAAAAAAAAAAAAAAAAAAAAAAAAAAAAAAAAAAAAAAAdlgcLzNrtyPb9dMd7w+NDqNRTT06921pNJk1eSMdPznwecFhexbXLsfzncj7n/u5gKnqNRfUX69180mlx6XHGPH/7AEDZAAAAAAAAAAAAAAAAAAAAAAAAAAAAAAAAAAAAAAAAAAAAAAAAAAAAAAAAAAAAAAAAAAAAAAAAHiumK6Jpq6p6HkZVtNLRavOB1NdM0VzTV1w9XNx1reIuR1x0S4S6abPGfHGSO9t1t1o3AE70AAAAAAAAAAAAAAAAAAAAAAAAAAcHF4TbeuzHR3af4OcNvR63JpL9anLvjxa+o01NRXa3PxdGOxxeFi5vXajavux3/wDu66YmJmJjaYXTS6vHqqdfHP5eCt58F8FurcAbKEAAAAAAAAAAAAAAAAAAAAAB96MRPVd3q/rR1/8Ad942mnnUzE09+HBe1FdVFW9M7Swmvg5+p4djze9Xslyx6W71NfRV7Wrv9yf4f++p9JiY62HJwM+myYJ2vDwAIAAAAAAAAAAAAAAAAAAAAAAAAAAHZady+c0zjD4baeZNXOuT3qY6Z/h8rc0RFMRERERHREQw7hxlnYMDdx9yn29+ebR4KI/jP7GYq9xHN6TL1Y5QsnDcHo8XWnnb/IAHPdEAAAAAAAAAAABEvLP7bGC8k2fO3lS8FO1HpDyZY+pDxrThXo3WubUZnqbJvVuOosxYpueqr1vaiJmYjaiuI66p6dt+llOSZXg8jyjB5XldnsGBwlqmzYtc6qrmUUxtEb1TMz8sg6HinpWjWmgM5yKqKey4mxM4eqftb1Ptrc/nRG/g3fm72DERiPUfY7vZuyczsO078/fbbbv79D9TWAzwe0HOqfXFOQW/sx6q9W9m9U3tuzc7nc/mc/me66dttvADsuFWlaNFcP8AJsjpimL2HsROIqj7a9V7a5O/d9tMxHgiHy4y9qbWHkrE+blmLh5zlmDzrKcZlmZ2ez4HGWqrF+3zpp59FUbTG8TEx0T3JBFnI27bl7yZe+vbW+wjRvCnRei83nNNNZN6ix02qrM3fVV657SZiZjauuY7kdxm4NacovSnrt4UZxh7Vvn4zBU+r8NtG88+3EzMR4ZomuPHKC9MZTitRagyvJMHNU3cbiaLFuOuKZrmImrbxdM+CH6N8R9S2NIaHznPMTzJjCYeqq3RX1XLk9FFPy1TTHypR5HGl5zbX+N1BiLcTh8osT2Odto7Pd3pjbxUxc8W8AsfJ8uw+UZTgstwVHMwuDs0Ye1T3qKaYpiPmh75hg7GYYDE4LF0c/DYm1VZu0fdU1RMTHzS5AD8+8+ybU3Arifh8XZomfU12qvBYqumZtYuzO8TE7d+mdqqeuJnxS3/AJJyqdJ4jBUVZxlWb4LF7e3os0UXre/9WrnUzPyxDe2d5Nlue5fXgc6wGGx+Dr91ZxFuK6d+/tPd8LV+P5OnDjF35u0ZTicLvO80WMZcin5qpnb5AaU44coaxrLTeJ07pjLsThcDiubGJxOL5sXK6YmJ5tNNMzERMxG879XRtDOeR7w/zDI8vzHVGcWK8NXmNqmxg7VyObVNnfnVVzHciqebt4KZnqmGzdLcF9A6ZxVGKy/T9i5i6J3pvYuurETTPcmIrmYifDERLYgOLmuEjMMrxmDqq5tOIs12Znvc6mY/e/O/h/nmJ4W8VcJj81wVyq9lWIu2MVho6Ktppqt17b92IqmY7k7Q/Rpgmu+E2jdcYuMZn2U014/aKZxVi5VauVRHVzppnar5YnYHXcNuNGmuIeoLmT5DYzOjE28LVi6qsTZoooimmqmmY3iuZ33rjubdE9Lzx84cRxH0XOFws0UZzgqpv4G5XO0TVttVbme5FUbdPcmKZ7jn8P8AhNpHQWY3cw07gb1vHXbM2Kr93EV3J7HMxM07TPN66aZ3236GeAgHhhxH1HwZ1Hjsux2Au14Sq5EY3K8TvbqiuPt6J29rVt3dpiqNvBMUDa5U+iKsJFy5gM+ov7dNmLFuenwT2Tb9jbOsNC6Z1lapo1Lk2Ex80xzaLtdM03aI70XKZiqI8ES1/wDybuHPZ+f9jsbzd9+x+rbnN/bv9IND6/416u4mZ/gMo0VhsbltiL9NeGw+ErmcRfuRO8VV1RttEde3VHXMztvFh6NtZ1Y0tllvVOIsYnO6bNPqu7Yo5tFVfgj6JmNomYmYiN9nE0fobTOjbNVvTWTYXATXHNruUUzVcrjvVXKt6pjwTLJAQLyqu3ln/wCJhv8Ap7a49He9HJPiNjzdLGNVcH9C6rzzEZxn+R+q8yvxTFy96rv2+dzaYpj2tNcRHRER0QznB4a1g8JYwuGo5lixbpt26d5nm00xtEbz09UA+oAPzs456Xq0XxSzvL8PTNrCXbk4nC83ojsN2Jnmx4I3qo/sypHka6W+xeg8bn9+3tiM4v8ANtzMf6m1vTHz1zc+aGn+U3m1WtuNlrJMnoou3MHFrKrc0x03L1VczVG/gqr5u3cmmVnaWyXD6d03lmTYOP8AJ8Dh6MPRO23O5tMRvPhnrnxg7Q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8V0010VUVxFVNUbTE92HkBp7PcBVlmaX8NO/NpneiZ7tM9TgNhcQst7PgreOt0+3se1r8NE/wn9steudlp1LbK9qcXosk17gBGgAAAAAAAAAAAAAAAAAAAAAAAAAAAAAAAAAAAAAAAAAAAAAAAAAAAAAAAAAAAAAc/A4Tfa7djo66aZ7vhn/AN/94s+emCk3u2NLpcmqyRjxx/Z5wOF22u3Y8NNM/tc8FU1OpvqL9a35L5o9Hj0mPqU/OfEAazbAAAAAAAAAAAAAAAAAAAAAAAAAAAAAAAAAAAAAAAAAAAAAAAAAAAAAAAAAAAAAAAAAAAAAAAAAAAAeJiKomJjeJ6JdXdom3cqpnuO1cbHW+db58ddPX4nX4TqfR5PRW5W/dJjttOzgALM2AAAAAAAAAAAAAAAAAAAAAAAAAAAABx8Vhqb0b09FyO73/G5Am0+oyae/XxztKPNhpmr1bw6Sumqiqaao2mO48O3xFim/TtPRVHVU6u7bqtV82uNp/aueh1+PV17Oy0c4VvVaS+nt28vF6AN9qgAAAAAAAAAAAAAAAAAAAAAD6W7tVHR1096XzHkxuxtSt46to3hzKKqbnuOv7mev/u8uE+9GInqu71R913f+7Ca+DjanhX/LD9n2HmNpp51MxMd+Hhi41q2pPVtG0gAxAAAAAAAAAAAAAAAAAAAAHKyzB3Mfj7GFte7u1RTv3o7s/JHS4rPOGuWdN7MrtP8A+Ktb/wDNP7I+dBqc3occ3bGlw+myxRnGFsW8NhrVizHNt26YopjwQ+gKrM79srZEbdkAA9AAAAAAAAAAAAAAAAAAGtOP/EHMOG2jsFnGVYTC4q9fx9GEqoxPO5sU1W7lW8c2YnfeiPnlst879m1iLVVrEWqLturrorpiqJ+SQQTqnXWvuN+ZYTJbOEi9apuRXRgMvtTTapq6uyXJmZ6omemqdo6epYHBnQNjh1ofDZRTXRdx1dU4jG36eq5eqiN9v6sREUx4t+7LM8Hg8NgrfY8Hh7OHtzO/NtURRHzQ+4AAAAAAAAAAAAAAAACK9VcpnWuLoxeXZdhcry6uaqrXqixarqux07e151UxE/JK1HEjLcDGL9VRgsNGJ6+zdip5/wCdtuCX+S9wjzOjPadbauw16xNvnV4GxiYmLty5V13q4npiIiZ236Zmd+5G9Vg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B6YizRiLFyzdjnW7lM01R34lpzNMHXl+YX8Lc91bq2ie/Hcn5m5mF8RMs51u1mNqnpo/m7u3e7k/P0fLCDUU3rv4NHX4uvTrRzhgYDRcUAAAAAAAAAAAAAAAAAAAAAAAAAAAAAAAAAAAAAAAAAAAAAAAAAAAAAAAAAABzMDheybXLke07kfdf9kebLXDSb3nsT6fT31OSMeOO2XtgcLztrl2Pa/a0z3XYgqmq1VtTfrW5d0L3odFTR4+pXn3z4gDVboAAAAAAAAAAAAAAAAAAAAAAAAAAAAAAAAAAAAAAAAAAAAAAAAAAAAAAAAAAAAAAAAAAAAAAAAAAAAAAePpgHsTMTvA6u/b7FdmnudceJ83Y4y3z7W8e6p6fkdcuOi1EajFF+/v821S3WgAbbIAAAAAAGCay4oZJpLOfsZmOGzC7iIt03JnD26KqYid9o6a4nfo7zovZ20z945z/ALm1/iM4x2ntiGvbV4az1bW7W2Bqf2dtM/eOc/7m1/iMk0NxFynWePxGEyvD4+1csWuy1TiKKKYmN4jo5tU9PS8mlo7Zh7TVYbz1a27WaAMU4Oi1lqfBaSyb7JZlaxF2x2Sm1zbFNNVW877dcxG3R32Ceztpn7xzn/c2v8RlFLT2xCHJqMWOere20tsDU/s7aZ+8c5/3Nr/EPZ20z945z/ubX+I99HbwYeu4P+0NsDVmE436bxWLs4e3gs4iu7XTbpmq1b2iZnbp/nG02M1mvNLjzUy/BO4Nfav4sae03jbmC3v4/GW55tyjDRE02571VUzEb+CN9u64OnuNGnM0xlGGxlvE5bXXO1Ny/ETb38NUT0eOY28L3qW232YTqsMW6k2jds8eImKoiaZiYnpiYeWKcAAAAAAel63Tdo5tceKe7D3GePJbFaL0naYY3pW9eraN4dRiLFVmrarpieqe++Tu66aa6Jprjeme46zFYaqzO8dNueqe94JW/h3E66qOpfsv+/l/CvazRWwT1q9tf2ccB1mgAAAAAAAAAAAAAAAAAAAAAAAA9qKqqKt6Z2lyKL1NXRX7Wrv9yf4f++pxR5MRKDPpseeNrw50xMdbw41u7Vb6I6ae9PU5FFVNz3HuvuZ6/wDujmJhwdTw7Jh96vbDyA8c4AAAAAAAAAAAAAAAAAB9sJh7mLxVrD2Y3uXaoppjwy3TluDt4DAWMLZ9xapinfvz3Z+Welg/DfK+yX7uY3afa2/5u1v91PXPzdHytguDxPP17+jjlH7rBwvB1KTknnP7ADmOq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HyxeHt4vC3bF6N7dymaao8b6gTG/ZLTGZYO5gMdewt73durbfvx3J+WHGZ7xDyzn2beY2qfbUe0u7d7uT8/R8sMCc7JTqW2V3UYvRXmoAjQgAAAAAAAAAAAAAAAAAAAAAAAAAAAAAAAAAAAAAAAAAAAAAAAAAAAAAAOVgsN2aedX/m4+lhkyVxVm952iEuDBfPeMeON5l7YLC9lnn3P83HVH3X/AGdmR0RER0RAqmr1dtTfeeUcoXvQaCmjx9WO2085/wA7gBqN8AAAAAAAAAAAAAAAAAAAAAAAAAAAAAAAAAAAAAAAAAAAAAAAAAAAAAAAAAAAAAAAAAAAAAAAAAAAAAAAAAAdbirXYrsxHuZ6Ydk+WJt9ltTEe6jph0uGan0OXqzyt/kM8durLrAFrbIAAAAACUuNl2rGcUM0t2/bcybVmmPD2On98y2pTwJ01tHOx+c793a7a/w2p83qpzPjRfiuqOx15zFuqqZ6IppuxTM+LaFBZhxJ0hl92beIz3DTXHRPYaar0fPREw2bzaIiKuLpqYb3yXzbc+9i3sE6Z+/s5/31r/DZJobh1lOjMfiMXleIx925ftdiqjEV0VREbxPRzaY6eh2WRa105n16LOVZvhr16r3NqZmiurxU1REyyJDa9uUuji0+Dfr44j8gBg2XVal0/l2pct9QZvZqvYXnxc5tNc0e2jq6YnfusT9h/Rnwbd/4q56TYI9i0xylHfDjvO9qxMtfew/oz4Nu/wDFXPScDP8AhpoXI8lxuZ4vLrsWMLam5VHqq57bbqiPbdcztHytoNHcpDUvMs4PTmGr6a9sTitp7kdFFM/LvPyUpKTa07btXU48GHHN+pH2YJwa07Go9dWLldqIwOCn1Xdp6Zjon2lHT/W26+5EqJ4i5peybQ+c47C1TRftWJi3VHXTVVMUxPyTO7HeBem/sFou1ib9HNxmZTGIr3jpijb2lPzdP9qWS6/ym7nmjM3y7DxvfvWJ7HH3Vce2pj5ZiIL261/wY6XBOLTTt8Uxv/DU3J70pluZ4HH55mmGtYy9RiPU9qm9TFdNExTTVVVtPRMzzo6e5s77jro/KatH4jOMJg7GFx2Cqonn2aIo7JTVVFM01bdfuonfwMZ4D6yy3T+HzDI89vU4GqvETet3L3taedtFNVNUz7mfax1+F3nG7XmS4jSd/Jspx1jHYrGVURXVh64rot0U1RVvNUdG8zTEbeNnPW9I16Th9TmJ232nz3ZFwIzW/mnD7DRia5rrwd2vCxVM7zNMbTTHyRVEfI+vF/W06QyGmnA10/ZfFzzbETEVcymPdVzE97qjwz4JcThDhY0nwvjGZzPqa3XNzHXOfG00UTERHR35imJ28LX2kcDieKnEfE53mtufsRhKoq7FV0082J/m7X76vl78MerE2m08oTTlvXDTFX47R9vxbr0LmOZ5tpXAY7PMNaw2Nv0c+aLe+00z7mZieqZjp28PyO/I6I2gQz2ujWJrERM7gA9AAAACYiYmJjeJ64kHsTMTvBMRMbS67F4Wbft7fTR3Y+5/7OI7xwcXhOuuzHjp/gtPDeLRl2xZ597unx/u4Wt0E4/fxcvDwcEB3nKAAAAAAAAAAAAAAAAAAAAAAAAAAfe3iJ6rm9Ud/ux/F9o2qp51MxMeDuOE801TRO9MzEsZr4OfqeHY83vV7JcwelF6mror9rV346p/g+kxMdaPk4OfTZME7Xh4AGuAAAAAAAAAAAAPrhrFzE4i1Ys0865cqimmPDL5M34cZV2S/czK9T7W37S1v91PXPyR0fKh1GaMOObyn0+Gc2SKQzbKcDby3LrGEte5t07TPfnuz8suWCq2mbTvK21rFYiI5ADx6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fPE2LeJw9yxep51u5TNNUeCWns0wVzL8ffwt33VuraJ78dyfmblYfxByvs2GozCzT7e17W5t3ae5PyT+1Bnp1q7x3NHXYevTrRzhr8BouKAAAAAAAAAAAAAAAAAAAAAAAAAAAAAAAAAAAAAAAAAAAAAAAAAAAAA5GEw036t53i3HXPf8ABDHJeuOs2tO0QkxYr5rxjpG8y84PDTfq51W8W4657/gh2sRFMRFMbRHREQUxFNMU0xEUx0REdx5VXW6y2pt4VjlC9cO4fTRU8bTzn+nkANJ0QAAAAAAAAAAAAAAAAAAAAAAAAAAAAAAAAAAAAAAAAAAAAAAAAAAAAAAAAAAAAAAAAAAAAAAAAAAAAAAAAAAAAAHX4y1zLu8e5q6flcd2l+32W1NPd648bq1u4dqfWMUb847JbOO28ADfZgAAAJhzLhPq/Galu9kwdmm1ir9dc4rs1M26YmZmZnb230M3wfAXLKcPEYzOcZcv7dNVq3TRTv4p3n6W5xLOa0tGnDsFZmZjfzSxxG4ZZhoy3TmGGxHq3LefEdmpp5ldmruc6N/mmO73uhtHgXrm/qLAXspza7N3McHRFdF2qfbXbW+289+YnaJnu7x3d2wtU4G1mem80wV+mKrd7DXKJ37k82dp+Sdp+RM3AzE14fiZldNEzFN6m7arjvx2Oqf2xDOJ9JSd+cNW2P1PU19H8Nu5VoDXdgABx8xxljLsBicZi64ow+Ht1XblU9ymI3lK+Q4bEcSOKHZMXTV2LE35xF+N/wDN2Kftd/FFNMeOGz+UXqX1DkmHyHDV7X8dPZb+09MWqZ6I+WqP+WX15O2m/sfp2/neIo2xGYVc21vHTFqmf31b/JEJ6e5SbOXqP/k6iuGOUds/5/nNtuimmimKaIimmmNoiI2iIeQQOowvVnDTTepsVVisbhbljGV+7v4WvmVV+ONpiZ8O27hae4R6WyXF0YmLGIx16iedR6suRXTTPf5sRET8sS2CxHifq23pDTF7FUzTOPvb2sLbnu1zHupjvU9c/JHdZxa0+7EtfJiwU3y3rHY1vxv1Jic9zvC6LyHe7XN2mMRFE+7uz7mjxU9c+HxNsaH03htKacwuV4baqqiOdeuRH+cuT7qr90eCIax4GaZ9R4LF6zz6Z7Ndprrs13emaaOma7s+Genp72/fY3GO1Nxe1NicNgcXXgMmse2mjnTFFujfannRHu656evw9UJJrv7scoaWPLNJ9NeN7X5R+CkBOOptB6k4cYSM7yPPLl+xZqjs02qZtTRvO0TVRvMVU7zt09/qbi4ZarjWGlrWPuUU28XbqmxiaKeqK4iJ3jwTExPy7dxHam0bxO8NvDqZvf0d69WzLAGDaAAAAAAAAcXF4WLm9dvor7sd/wD7uumJiZiY2mO47t8MVhqb0bxtFyO73/GsPDeL9TbFnns7p/lyNZw/f/UxR+X8OqHtXTVRVNNUbTHceqzRO/bDiAD0AAAAAAAAAAAAAAAAAAAAAAAAH0t3arfRHTT3p6nzHm27G1YvHVtG8OZbrpue46KvuZ6/k77y4T7278x0XPbR3+7H8WE18HH1PCv+WH7PsEbVU86md4/Z4xi4t6WpPVtG0gAxAAAAAAAAfbCYe5i8Vaw9innXLlUU0x4ZboyvBW8uy+xhbPuLVO2/fnuz8ssM4cZTvNzM71PVvbs7/wDNV+752euDxLP17+jjlH7rDwvT9SnpJ5z+wA5jqAAAAAAAAAAAAAAAAAAAAAAAAAAAAAAAAAAAAAAAAAAAAAAAAAAAAAAAAAAAAAAAAAAAAAAAAAAAAAAAAAAAAAAAAAAAAAAAAAAAAAAAAAAAAAAAAAAAAAAAAAMQ1nxJ0joymqNQZ3hbGIpjf1NRV2S9P/l071R45iIBl4lTW3KsqnsljReSbdyMXmU/TFqifpmr5G5OT7qfNtYcMcDnOf4mMTj71+/TVXTbptxtTcmIjamIjoiNgbHB88TftYXDXcRiblFqxaom5cuVztTRTEbzMz3IiAfQSDxM5TOc47NbuX8PbVvCYOmvsdGNu2Yu37877b00VRMUxPciYmerq6mM16n49WrH2RrjVVNiI581zl082I7808zbb5NgXIJJ4VcprMqM0sZdxCos3sJdqiicxs24t3LMz0b3KI9rNPf2iJjw9StLddF23Tct1U10VRFVNVM7xMT1TEg9g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AAAAAAAAAAAAD1u26L1qu3cpiqiuJpqie7EvYBp/PcuryvM72Gq3mmJ3oqn7ameqXXtl65yr1dlvqm1Tvfw0TV0fbUd2P3/O1o5+WnUtsr+pw+iyTHd3ACJrgAAAAAAAAAAAAAAAAAAAAAAAAAAAAAAAAAAAAAAAAAAAAAAAAPthrFV+vaOimPdVd5je8UrNrTtEM8eO2W0UpG8y84XDzfr71Edcu3opiimKaY2pjqh4t0U26IpojamHsq+u1ttTbaPhheOG8Nro6bz23nnP8ASABoOoAAAAAAAAAAAAAAAAAAAAAAAAAAAAAAAAAAAAAAAAAAAAAAAAAAAAAAAAAAAAAAAAAAAAAAAAAAAAAAAAAAAAAAAAODjrfNr58dVXX43Oet2iLluaZ7vd7ze0Gp9XyxM8p7JZUt1Z3dSPNUTTVMTG0x0S8Le2gAB1OrLWNvaZzSjKrtdrHzh65sV252qiuI3p2+WNnbBHY8tG8TCeeDXEHMr2r4wGo80v37GLtzatdnr6Kbu8TT8/THjmFDNGcUeEeJxWY3840pTRXVeqm5ewXOimYqnpmqiZ6Onr2+bvRimG1ZxMyK1GDuU5nFNEc2mMTguyVR4qqqZmfnlPakZO2rlYtRfSb480TPhLe3EvP7GndG5lir1yKb1y1VZw9O/TXcqiYjbxdc+CJaH5P2V3MbxAtYuKZ7FgLNy7VV3N6qZoiPH7aZ+Rxp09r3X+ZW7uY2MbciOiL2Mp7DatxPXNMbRH5sTKgOHejcJozJPUmHq7NirsxXicRMbTcq7kR3qY7kePvk7Y6zG/bJWL6vPXJMbVr4soqqimmaqpiKYjeZnqh6Ye/ZxFvsmHu27tG+3OoqiqPnhgXHLA5pmGgr1nJ7d67VF+iu/atRM1V2o33jaOmenmz8jCeTllWdYPNM0v4rD4nD5XXYija7RNEV3edG0xE9e0c7efDCOKb1627cvqZrnjF1eye9vd6XrtuxZuXb1cUWrdM1VVVTtFMRG8zL3a+414vNadIVZdkeX47GYnH1diuThbFdzsdqOmrfmxO2/RHT1xM95jWN52T5b+jpNvBorM7+K4kcS9rM1RGNxEWrW8f5qzT3dvBTE1T4d1X4DCWcBgcPg8LRFvD2LdNq3THcppjaI+hpvk/aMxeWX8fnWc4K/hMRt6nw9vEWpt1RHRNVW0xv09ERP4zdaTLaJnqx3NLh+Ka1nLfnYAROg9L923h7Fy9frpt2rdM1111TtFMRG8zMpzn1Rxe4m/6ynIcH8nNsxP0VVz839lRONwtjHYS9hcZaovYe9TNFy3XG8VUz1xLqNJ6VyrSmFxGHyaxVat37s3a5qq50+CN56do7kePvs6WisTPe1dRgtmtWs/D3/i+WuLFNnh/ntjC0RRRby29RRRRG0U0xbmNojxNacmOaPsfn8Rt2TstmZ7+21W3726r1qi/ZuWr1MV27lM01Uz1TExtMJ6xOm9WcL9S38w01hbmY5Vd3j2tubsTRvvFNymnpiY+6j98wyp21mqLUxOPLTNtvEbxLcHE+aKeHuoJubc31JXEb9/bo+nZr/kyxV9hc7md+Z6oo28fNnf8AcxzUGfa64jWKMnw2RXMJg66om7zbVdFNUxO8c+uroiInp28Hdbl4d6VtaP0zZy2muLt+apu4i7EdFdydt9vBERER4nsx1KdWebGlvWNRGSse7Ec2TAIXRAAAAAAAAAAfLEWab9O1XRVHVV3nV3bVVqvm1x09zwu5el23Tdo5tcdHcnuw7HDuKW03+nk7afs52s0EZvfp2W/d0w+uIsVWatqummeqrvvkt1L1vWLVneJcC1ZrO1uYAyYgAAAAAAAAAAAAAAAAAAAAAAAAAPNNU0zvTMxPgcii/TV0V+1nvx1S4w8mIlBn0+PPG14c6YmP/fW8OLbu1W+rpp7tM9Tk266bnRT0Vfcz+7vo5iYcHU8OyYfer2w8gPHOAAAAHKyvBXMxx9jC2fd3Ktt+9Hdn5IcVsXh1lHYMLXmN6n+cvRzbW/co7s/LP7PC19VnjBjm3f3NnS4Jz5Ip3d7LcFhreDwlrD2I5tu1TFNMPsCrzMzO8rXEREbQAPHoAAAAAAAAAAAAAAAAAAAAAAAAAAAAAAAAAAAAAAAAAAAAAAAAAAAAAAAAAAAAAAAAAAAAAAAAAAAAAAAAAAAAAAAAAAAAAAAAAAAAAAAAAAAAAAAAAAAAAAADH+IeGx2M0FqPDZRTdqzG9l2It4aLVXNrm7NuqKebPRtO+3SljRvJb1DmVVOJ1dmmHyq3VPOqs2f8ovz34md+ZE+HerxLHAQ3yl+GuQcOLWl8Np6jE1V4qnETiL+Iu8+u7NPYubvEbUxtzquqI61B8k3tJ5V8YxHnamseXL/4rRv4mL/bZbO5JvaTyr4xiPO1A3C0jyu9S3ck4WTgMLcmi/m+JpwtUxO09iiJrr+fm00z4KpbuSty5b9UU6NsRPtZ9V1zHfn+ZiP2yD05GGicJibWZ6vx9ii7fs3vUeCmuN+xzFMVXK48O1VMRPc9t31WNM8ki1Tb4L4CqmIibuKxFdXhnn7fsiG5gR9yydEYPKc3yzVGWWKLEZlVXYxlNEbUzepiJpr279Uc7f8AF365luLkraku6h4RYG3ibk3MRld6vL6qpnpmmmIqo+aiumn+y6XlnWabnCfB1zHtrea2aonx27sfvdDyIL1VWmtT2Jn2tGLtVxHhqomJ+rAKXAAB0GJ1ppbC4m7h8VqXJLOIs1zbuWrmPtU1UVRO00zE1bxMT0bA79jfEvtcaq8k4vzNR6/NIfhVkH6Rs+kx/iHrbSuJ0Bqaxh9TZHdv3csxNFu3bx9qqquqbVURERFW8zM9wE6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JjeNp6mqNV5V9is1roop2w9329rwR3Y+T+Da7p9VZVGa5XXRRH+UWvb2p8Pdj5f4Is1OvX8Wrq8PpadnOGpx5mJiZiY2mOuJeHPcEAAAAAAAAAAAAAAAAAAAAAAAAAAAAAAAAAAAAAAAAAAAAAAB9bFmq9cimn5Z7zy1orG88mVKWvaK1jeZecNYqv182noiOurvO3t0U26IoojamP/AHu8WrdNqiKKI6I+l7qxrtdOot1a/DH6rvwvhldHXrX7bz+n4QAOc6wAAAAAAAAAAAAAAAAAAAAAAAAAAAAAAAAAAAAAAAAAAAAAAAAAAAAAAAAAAAAAAAAAAAAAAAAAAAAAAAAAAAAAAAAAAADhY+3tMXI7vRLiO3rpiuiaauqeh1VdM0VzTV1wtXC9T6bF1Lc6/t3NjFbeNnqA6aQAAAAAAAAAAAAAAAAAAAAAAAAAAAAAAAAAB4rpprpmmuN6Z7jrMVhqrM7x0256p73gl2hMRMTExvE9cS6Og4jfSW25174/hp6vR11Eb8reLoxy8XhZt712+mjux9z/ANnEXLBnpnpF8c7wruTHbFbq3jaQBKjAAAAAAAAAAAAAAAAAAAAAAAAAAAAfa3fmOi57aO/3YfeNqqedRO8fs8bhPNNU0zvTMxPfhjNfBoanh+PP2x2S5g+dF+mroue1nvxHR8z6zG3y9U99hMbOBn0uTBO14/N4AeNd2enMrqzfNbWGjeLfurlUdymOv+Hytx2qKbVum3bpimimIpppjqiI7jHtD5R9jcqi7dp2xOI2rq366ae5H7/lZGrmv1Hpsm0coWbh+n9Dj3nnIA0W+AAAAAAAAAAAAAAAAAAAAAAAAAAAAAAAAAAAAAAAAAAAAAAAAAAAAAAAAAAAAAAAAAAAAAAAAAAAAAAAAAAAAAAAAAAAAAAAAAAAAAAAAAAAAAAAAAAAAAAAAAAAAlDly/8AitG/iYv9tls7km9pPKvjGI87U1jy5f8AxWjfxMX+2y2dyTe0nlXxjEedqBuFKHLl/wDFaN/Exf7bKr0ucuPB1VYLSGNiJ5lu5irNU+GqLUx9SoGwuSb2k8q+MYjztTcLSPI+xtGK4PW7NMxNWEx9+zVHemebX+ytu4GiuWT2o7PlOz9S4xjkPf6E1X8YsfVrd7y0sXRZ4YZbhpmOyX80tzEf1abVyZn55p+dweRJgqreiM/xsxtTfzCLUT3+Zbpn/wBYKNAASXrbk0apz7WWfZxhc3yS3h8wx+Ixdui5Xd51NNy5VVETtRMb7SrQBGP8lLV/w1kH+8vf4bg59yZNVZNkeY5piM3yOuxgsNcxNym3Xd51VNFM1TEb29t9oW4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515lHqTHRjbNO1jET7bb7Wvu/P1/OxVubNMDazHAXsLej2tyNon7me5LUGNwt3BYu7h79PNuW6ubP8AFo56dWd473E1uD0d+tHKXwAQNIAAAAAAAAAAAAAAAAAAAAAAAAAAAAAAAAAAAAAAAAAAB72bdV2uKKI6Z+gmYiN5e1rNpitY3mXmzaqvXIoojp7s9yI77uLNqmzbiij5Z7sy8WLVNm3zaPlnuzL6Kzr9dOeepT4f3XXhXC40tfSZPjn9ABzHZAAAAAAAAAAAAAAAAAAAAAAAAAAAAAAAAAAAAAAAAAAAAAAAAAAAAAAAAAAAAAAAAAAAAAAAAAAAAAAAAAAAAAAAAAAAAAAHEx1veIuR3OiXLeJiKomJjeJ6JbWj1E6fLF+7v8ntZ6s7uoHvdom3cqpnuPRcomJjeG3zAHoAAAAAAAAAAAAAAAAAAAAAAAAAAAAAAAAAAODi8J112Y8dMfuc4bek1mTSX61OXfHig1GmpqK7W5+Lox2WLwsXN67fRX3Y7/8A3ddMTEzExtMdcSuek1ePVU69J848Fbz6e+C3Vu8ANpAAAAAAAAAAAAAAAAAAAAAAAAAAAAAPe3dqt9XTHdieqXoHN5asWja0bw5luum50U9FX3M/uZJonJvsnmkXb1O+Gw8xVXv1VVdyn/33mJ4ezcxF+3Zs0zXduVRTTTHdmW79PZXRlGVWcLTPOriN7lf3VXd/hHghzOI5/QY+rXnLmzwzHGSL15eDsgFbdIAAAAAAAAAAAAAAAAAAAAAAAAAAAAAAAAAAAAAAAAAAAAAAAAAAAAAAAAAAAAAAAAAAAAAAAAAAAAAAAAAAAAAAAAAAAAAAAAAAAAAAAAAAAAAAAAAAAAAAAAAAAAABKHLl/wDFaN/Exf7bLZ3JN7SeVfGMR52pyuOXCD2U7uTV/Zz7FfY6m9G3qTs/ZOycz+vTttzPD1sn4TaK9j7ROF0/9kPsh2C5cr9Udh7FzufVNW3N51W22/fBmDWHKN0Ze1rwwx2FwFqbuZYGunHYWimOmuqiJiqmPDNFVW0d2dmzwEL8mfipheH2eYzLs/qroyPMppmu7FM1eprtO8RXMR082YnadunojvK+q4jaLpwHqydWZF6n5vO53q63v4tt99/Btu19xP5PGmtZ5hezTLsRdyPNL0zVdrsW4uWbtU9dVVvePbT34mN+uYmelrGnkl5p2farVWCizv7qMJXNW3i537wYVyj+JdniTqvA4LT9N27k+X861hp5kxVibtcxzq4p69uimKYnp657uys+CGkK9EcNMnyjE0xTjuZOIxcR3Ltc86af7O8U/wBljXCvgHprQeOtZneu3c4zm1028RiKIposz91RbjfafDMzMdzZu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DiZrmeAyfA3Mbm2NwuBwdvaK7+Ju02rdO87RvVVMRG8zEfKDljFfZH0P+GWm/0pY9I9kfQ/4Zab/Slj0gZUMV9kfQ/wCGWm/0pY9Jz8l1dpvPMXOFyTUGT5jioom5NnCY23erimNomrm01TO3THT4Qd2Ol1RqvIdK2LN7UWbYPLqL0zTa9UXIpmuY6+bHXO28b7dW7sMrzHB5tl9jHZZirGLwd+nnWr9iuK6K478THQDlAAAAAAAADGsdrzSuAz+nJMbqDLbGbVVRR6mrv0xXFU9VM96Z3jaJ6emGSgAAAAAAAAAAAAAAAAAAAAMP1/lHZ8PGY2Kf5y1G12I7tPf+T9niZg8V0010VU1xFVNUbTE9UwxvWLxtKPNijLSay0gO41PlNWUZlVbpifU9z21qrwd7xw6dzZiaztKu3pNLTW3OAB4xAAAAAAAAAAAAAAAAAAAAAAAAAAAAAAAAAAAAAAAe1uiq5XFNEb1T1QTO3bL2ImZ2h5t26rlcUURvMu3w9mmxRzaemZ6577xhrFNijaOmufdVf++4+yt8Q1/pp9Hj+H91y4TwuNNHpcvxz+n9wByncAAAAAAAAAAAAAAAAAAAAAAAAAAAAAAAAAAAAAAAAAAAAAAAAAAAAAAAAAAAAAAAAAAAAAAAAAAAAAAAAAAAAAAAAAAAAAAAAAAcbHW+dRFcddPX4nAdx19fTDq79vsV2ae51x4ll4RqfSU9FbnH7f2T4rdz5gOwlAAAAAAAAAAAAAAAAAAAAAAAAAAAAAAAAAAAAHwxWHpvRvHRcju9/wAb7ibBqMmnvF8c7Sjy4aZq9W8OlroqormmuNqo7j1dviLNN6naroqjqq7zq71qq1Xza46e5PclctDxDHq69nZaOcK5qtJfTz29seL0AdBqAAAAAAAAAAAAAAAAAAAAAAAAAAAO003lNzOs1tYWjeLfurtcfa0R1z+75WN7xSs2tygZdwzyPeZzbE09HTRYifmmr93zthvnh7NvD2LdmzTFFq3TFNNMdyIfRUdTnnPkm8vAB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AB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l5VXaOz/8fDf9Rbbaal5VXaOz/wDHw3/UWwSZwW4X3eJ+aZlg7Oa0ZbODs03prrsTd5+9W223OjZtv+STi/wvsfo+f8RwuRD76tS/Erf11fgk3+STi/wvsfo+f8Rn3BTgTf4bavu53dz+1mFNeErw3YacLNuY51VM778+fue93W9AGguUpwgz7iHmmU5pp3E4Wa8LYnDXMNiLk0RtzpqiumdpjfpmJ326o62fcDdE4zh/w+wuS5nireJxnZbl+52KZm3bmqfc0zO0zEbd6OmZdDxw4y+xdmGVYb7A/ZT1daruc71Z2Dmc2YjbbmVb9fgZlws1f6/NC5bqP1D6g9WTdj1P2bsvM5lyqj3XNp335u/V3QZWDR3EflIaX0rjb2X5PYu5/j7UzTcmxci3Yoqjrjsm07z+LEx4QbxEj2+VpmUX97mlMHVZ39zTjKoq28fNn9jcPCvjppjX+Joy+nsmVZzX7nCYqqJi7Pet1x0VT4JiJ8ANrtC8p3ifqPh5itPW9N3cNRTjaL9V7s1mLm80Tb2236vdSzvjXxF9jLSuFzn7F/ZPs+NowfYfVHYebzqLlfO53Nq39xttt3etHnHLix7Kd/J7n2F+xX2Ppu07equz9k580f1KdtuZ4esFg8BtVZnrThpl+d55Xarx1+5eprm1RzKdqblVMdHihsFEvCflC+x/ojB6e9bH2Q9T13K/VH2Q7FzufXNW3N7FVttvt1rA0Tnvrn0jk+eep/Uv2QwtGJ7Bz+f2PnRvzedtG+3f2gEwa35Nuqs54jZpj8HmOXzlWYY25ivVN25V2S1TXXNUxNG3TVG8xG07TtHTHcrbD2+w2LdrnVV8ymKedVO8ztHXPhT1qflK/YPXeP0361Oz+pcdOD9UfZHm87avm87m9inbv7b/ACqIAHDzfM8Dk2W4jMM1xVnCYLD08+7evVc2mmPDP/vdO2ruVZlODxVyxpfI7+ZW6Z29VYq72Cirw00bTVMePmz4AUqJPyvlaYmMRTGa6Vs1WJnpqw2LmKqY8VVMxPzw3/w34kac4h5fXiNPYuZv2oib+EvRzL1nf7qnfpjwxMx4QZiDRXF7j/7HesrmQ+tr7I8yzbvdn9X9h350b7c3sdXV4wb1Gmtc8oHTWlMrwE1WbmPzrFYW1iasvw1yJjD8+iKopuXJjaOvuRM93aIlq3+VpmXqjnetTB9g39x6sq52343N2+gFbjV/CHjPkHEmuvB4a3dy7ObdHPqwV+qKufTHXNuuPdRHd6InwbdLaAAAAAAAAAAAAAOr1HlVGbZbXZ6IvU+2tVT3Kv4T1NTXbddq5XbuUzTXRM01Uz1xMN2sG1/k3NqjM8PT0TtTeiO/3Kv3fM1s+PeOtDna7B1o9JXnDCAGm5AAAAAAAAAAAAAAAAAAAAAAAAAAAAAAAAAAAAADzTTNVUU0xMzPREQERu80U1V1RTTG9U9UO3wuHpsUd+ufdT+7xPXCYeLFO87TcnrnveByFd4hr/S/6WOezv8Ax/suHCeFegiM2aPe7o8P7/sAOQ74AAAAAAAAAAAAAAAAAAAAAAAAAAAAAAAAAAAAAAAAAAAAAAAAAAAAAAAAAAAAAAAAAAAAAAAAAAAAAAAAAAAAAAAAAAAAAAAAAAAA+GMt8+1zo91T0/I+4n0+acGSMkdz2J2nd04+2KtdiuzEe5nph8V0peL1i1eUtuJ3jcAZAAAAAAAAAAAAAAAAAAAAAAAAAAAAAAAAAAAAA9Ltum7Rza43jueB7jPHktjtF6TtMMb0reOraN4dRiLFViraemmeqrvvk7uummumaaoiaZ7kusxWGmzO9O9Vueqe94JW7h3FK6mOpfsv+/l/CvazQ2wT1q9tf2ccB12gAAAAAAAAAAAAAAAAAAAAAAAAREzMREbzLceiMjjJsqib1O2Mv7V3e/T3qfk/buxHhzkPqzF/ZLFUb4exV/NxP29ff8UftbQcHimq3n0NfzABxng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l5VXaOz/APHw3/UW22mpeVV2js//AB8N/wBRbBOPJe17p/QWfZ3idT4uvC2cVhqLdqaLNdzeqK956KYnboUX/KL4a/DV/wD4G96KZeTpw0yfiVnWb4PPcTmGHtYPD0Xbc4O5RRMzNW3TzqKuhvj+Spof4V1J/wARY/wQZF/KL4a/DV//AIG96LZOl8+y/U+Q4TOcmvVXsvxdM1WrlVE0TVEVTTPRMRMdMS0p/JU0P8K6k/4ix/gtx6J01g9HaWwGQ5ZdxF3B4Kmqi3XiKqarkxNU1dM0xEddU9yATDy4P9P6V+K3/r0tx8lntF6b8eJ/6m605y4P9P6V+K3/AK9LcfJZ7Rem/Hif+pugx7lba+xGl9HYbI8qvVWcwzqa6LlyidqreHp25+3emqaop8XOa05MXBnLdU5fXqnVlicTl0XZtYPBzMxRdmmdqrle3XTE9ER3Zid+h1fLQxNd3ingLFUz2OzlVqKY8M3LszP7PmU7wLwtvB8H9I2rURFNWX27s7d+uOfP01SDsMTw50XicDODu6UyP1PMc3m04G3TMeKYiJifDE7o25Q/DWjhjq7A4nIbt6jKcdzr2Dma55+HuUTHOoirr6N6Zievp7sxvN5uBm+S5VnNFunOMtwWPptTM0RirFF2KJnr250TsDBeG+Ky7irwm0/j9VZdg8yqqp3vW8Taprp7Pbmq3Ne09ETPtp/tJ/5YWl8i01jNLU6fyjA5bTft4mbsYWzTb5+029t9uvbefnWBluX4LK8JThcswmHweGpmZps4e1TboiZ6Z2piIhK/Lk/8do//AGeK/baBlvJq0HpTPeEWV4/OdO5Vjsbcu34qv4jDUV11RF2qI3mY7kQ35l+Cw2XYGxg8BYtYbCWKIt2rNqmKaaKY6oiI6oao5J/aSyj/AG2I89U2+D87uJ3b3z/y5X51+iL87uJ3b3z/AMuV+dfoiCKOVnxAxOf60r0tgb1UZTlNUU3KKJ6L2J29tM9/m782I7/O77cXBbgJkGnshwuP1bluHzTP79EXLlvFURctYbeN+xxRPtZmO7VO/T1bQmDR9Hrg47ZZON9vGMz+m7eir7be/wA6qJ8fS/RQGCaq4SaH1Ll1zC4zTuX4aqqnanEYKxTYu257kxVTEb7d6d48CLs6wWfcD+LHNwmImcTga4u2Lu3NoxeHq7lUd6qN4mO5MTt1RL9DElcuLBWqM30ljqYjs16xiLNU92aaKrc0/TcqBUWmM6w2o9O5bnOAmfU2Ow9GIoieumKo32nwx1T4YRRyvO3LifiVj9kqN5KeLuYngnk1NyZnsF3EWqZnvdlqmPrJy5XnblxPxKx+yQbY5PnAzJvW3gdTaywtvNMfmFunE4fDX/b2bNqqN6Zqp6q6piYmd94jfbbeN24M+4YaJzzLbmCxumcqot10zTFzD4aizct+GmumImHL4W9rLSPkfB+ZoZOD85YoxPDHjJFuxfqquZJmnNi51TctRXt0/jUT0x4Zfo0/O7lB9ufVfxv/ANFL9EQAAAAAAAAAAAAHpftUX7Ndq7TFVuuJpqpnuxL3Aah1BldzKcxuWKt5tz7a3V91T/F1rbOpsopzfLqrcREYi37a1VPf73ilqi5RVauVUXKZprpmYqieuJc/Lj6k/g4Oqwehv2cpeoCJqgAAAAAAAAAAAAAAAAAAAAAAAAAAAAAAAAPMRMztHTIERNUxFMTMz0REO2weGixTzqtpuz1+DwQ8YPDRZjnV9NyfoclwOI8Q6++LFPZ3ytvCOFej2z5o97ujw/Hz/YAcVYgAAAAAAAAAAAAAAAAAAAAAAAAAAAAAAAAAAAAAAAAAAAAHU5zqTJckmIzfNsDg65jeKL16mmqfFTM7yyrW1p2rG8vJmI7ZdsMXwnEDSWLuxbsaiyya5naIrvxRv8+zJrddNyimu3VTVRVG8VUzvEx34e3x3x/HEx5vItFuUvYBgyB0uc6pyHJLnY82zjAYS719ju3qYr/N33+hxMu13pXMb0WcHqDLa7tU7U0TfppmqfBE7bpYw5JjrRWdvJj16xO27JQETIAABxMzzLA5Vh5xGZ4zDYOx1dkv3abdPzzL2ImZ2h5M7OWMTp4jaOqu9jjUeW87q3m7ER8/UyXBYzDY/D04jA4mzibFXublmuK6Z8Ux0M74slO29Zjzh5F625S+4CNkDGcdrzSmBxU4fFagy2i9TO1VPZ4q5s96dur5Xe5fj8JmWFpxOXYqxisPV7m7YuRXTPyx0JLYr1je0TEMYtWZ2iXJARsgAAAAAAAAAAAAAAAAAAAAAAAAAAAAAAAAAAAAAHyxVvstqYj3UdMOsdw67GWux3d49zV0wsHB9TvE4LecJsVu58AHdTAAAAAAAAAAAAAAAAAAAAAAAAAAAAAAAAAAAAAABMbxMT0xPcB7EzE7wTETG0uuxeF7HvXa6aO7H3P/AGcR3jhYvCb712Y8dMfu/gtHDeLRk2xZ57e6fHz/ABcLWcPmn+pi5eHg4ADvuUAAAAAAAAAAAAAAAAAAAAOfkeWXs3zOzhLHRNc71Vdyinuy4ERMzERG8y3BofIfsNlvZL9P+W34iq5/UjuU/wAfD4mnrdTGnx7988h32AwlnAYOzhcNTzbVqnm0x+/xvuCqzMzO8vAB4A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BqXlVdo7P8A8fDf9Rbbaal5VXaOz/8AHw3/AFFsGmuRD76tS/Erf11fpA5EPvq1L8St/XV+AACReXB/p/SvxW/9eluPks9ovTfjxP8A1N1pzlwf6f0r8Vv/AF6W4+Sz2i9N+PE/9TdBpHls5Rdsa0yLOIpnsGKwE4bndzn27lVU/Rcp+Zvbk155Yzzg5kE2q4m7gbc4K9THXRVbnaInx082fldtxj4f4biNou/lF2umxjbdXZ8HiKo6LV2Inbf+rMTMT49+uIRzpbU+tuBGrMVg8TgqrUXZiMRgcVEzZxER1V0VR8u1VPy79QL/AGC8T+KOn+G8Zf64PVldeO5/YqMLbprqiKObvMxNUbR7aGkMRytonAz6n0hzcZMbRNzH724nv9FuJnxdHjawyzJ9b8f9czj8VFXYN4t3cZ2OacNg7UTvzKI7s9M7U7zMzO8z1yC2dCarwGttMYXPsot4m3gcTNcW4xFEUVzzappmdome7TPdTby5P/HaP/2eK/baU7pbI8FpnTuX5LldE0YPBWabNuJ65266p8MzvM+GZaK5ZulMZm+k8oz3AWa71OUXLtOJpojeabVyKfbz4ImiIn8bfq3BlXJP7SWUf7bEeeqbfQ/wW4+3eHml6shx2S/ZLC0Xarti5bxHYqqOd0zTMTTMTG+879HXPWsLQeofXZo7Kc+9TepPV9iL3YOyc/mb9znbRv8ANAIM4ndvfP8Ay5X51+iL87uJ3b3z/wAuV+dfoiD87c7pucPeOl+5iLdUU5TnUYmKdumu1F2K6fnomPnfoZg8VYxuDsYrCXaL2Gv0U3bVyid6a6ao3iYnvTEtC8pvg7iNZWqNSaZtRXnmGt9jv4aOicVbjqmn+vT9MdHXEROl+F/HTUvDXDTkGbZdOY5fhqpppwuKqqs38NO/TTFUxO0f1Zidu5sC6EXcs7UVjM9fZbk+GuRc+xOFns20+5u3ZiqafzaaJ+V3GqeVdmOLy65Y03p61l+Krp2jFYnEdn5nhpoimI38czHgYrwT4Q53xG1JRqHVVvE0ZDN71TfxGJ3ivH1b7zTTv0zEz11dW2+079QU1yc8lu5Fwb05h8TRNF+9aqxdcT0Ttdrqrp/5aqUvcrzty4n4lY/ZK6aKKbdFNFumKaKY2pppjaIjvQhbleduXE/ErH7JBYfC3tZaR8j4PzNDJ2McLe1lpHyPg/M0MnB+d3KE7c+q/jf/AKKX6Ivzu5Qnbn1X8b/9FL9EQAAAAAAAAAAAAAAGEa9yX/8A2eGp8F+mPoq/dLN3i5RTcoqorpiqiqNpieqYYXpF42lFmxRlpNZaQHcanyerKMxmimJnDXPbWqp73e8cOnc+Yms7Sr16TS01tzAGLEAAAAAAAAAAAAAAAAAAAAAAAAAAAAAAdpgsL2KOfcj+cnqj7n/u8YLC9j2uXY/nO5H3P/f9n7OY4XEeIb74cU+c/wBFq4Rwrq7ajPHb3R/Wf6ADhrKAAAAAAAAAAAAAAAAAAAAAAAAAAAAAAAAAAAAAAAAAAAAAA03x54k4jTVNvI8iu9jzO/b7JexEddiieqKf609PT3I8cTGs9BcJM81thvsvmON9Q4PETNVN+/TN27f6emqKd46PDM9Phd3xE4Yax1Hr3NcytZfRXg8RiIi3cnE24nscRFMTtNW/VEdCkMJh7WDwlnDYaiLdizRTbt0R1U0xG0R80LDbV00GmpTTTE3tznsnZz4xWz5JnLE7RyT1nfJ5xVnBV3MmzujFYmmN4s37HY4r8EVRVO0+OPlhhnDfXeb8P9Q/Y/Mar/2LpvTaxmCu7z2Kd9pqpjuVR3o6/mmK9SNyhrNi1xQx82IpiquzZruxH3fMj90Qm4brL6+babU+9Exuw1OGuCIyYuyVb266blFNdFUVUVRvExO8THfai4/cQcTpnBWMnyW9NrM8ZRNy5ep91Ztb7e171VUxMRPc2nu7S2Noqm7Ro3IaMTv2enAWIub9fO7HTv8ASlPjHi7udcV82t0zvNOIpwduO9zYinb595+VocJ0lMuqmL9sV3lPq8s0xe7zl2vDzhFm2tcF9l8fjYwGBvVTNF25RN27enfpqiN46N+7Mu61XwCzDLsuu4vIszpzK5apmqcNXZ7HXVEfczEzEz4OhRuWYKzluW4XA4WmKbGGtU2bcR3KaY2j9jkvb8c1M5OtSdq+G3d+7yuhx9XaefimbgHxDxuXZ5htNZxfru5diquxYabs7zh7v2tMTP2sz0bdyZjq6VMo24u4P1v8Vc39RfzXNxFGLtTT0c2qumm50eKqZ+ZYOXYmnG5fhsVRG1N+1TdjxVRE/vZcZxU/09RjjaLxv/n3eaO9vex2/wCLkAOI3nQ641Hh9J6Xx2b4mnn9gp2t299uyXJ6Kaflmfm3lK2U5bqbi3qy9VcxHZbkRz7t67Mxaw1Ez0REdzwUx1/PLaXKpzGq3lGQ5bTV7W/fuX64/EpiI85Lu+TTllvB8P68bFMdlx2KrrmruzTR7SI8UTFXzysOkmNFoZ1VY9+07R/n5S5+WPT5/RTyhi97k67YWew6k3xMR1V4PaiZ73u948fS1xgsdqXhLrKuxXM27luYm9Y50zZxVueqfDExvtPXE/LCyWhuVTllurL8jzWmmIu0Xa8LVV34qjnUx8nNq+eXvD+JZdTl9Bqferb8IeajTVx09Jj7JhurIc1w2eZNgszwNU1YbFWqbtG/XETHVPhjqnxNPcpXV+MyvB4LIMtu12asbRVdxNdE7VTb32iiJ70zzt/Ft1TLuOTRmFWL4d14auqZ9RYy5apjvUzFNf7aqmCcqPDXbWq8kx80TNmvCTapnuTVRcmqY+auEGh01MfEfRW7YiZ2/ozz5Ztp+vHfsyjTPAXJKcjsTn9/G3cyu0RVd7Dciim1VMe5pjad9ureevvQwfL5x/CDizZyynF138pxdVvnxV0Rds1ztFUx1c6md+mO9PcnZTGUZjhs2yzC5hgLtN3C4i3Fy3XTPXE/vTXxwv28/wCMmWYDLaovXrNGHwVXM6drk3aqpj5OfG/e6U2g1ObVZb4tRO9Zid4nu/hhqMVMVK2x9k7qfYFnfE/Kcq15hdL12MRiL93m0V3bEc+LVyqfa0TT1z0TvMx1bx0de3ZcTNXWNGaVxGY182rF1fzWFtT9vdmOj5I658EeFrLk9aRv4vE4nWue867isRXX6lm511TMzz7vyzvEf2vA5+m01PQ31Gf4Y7I/Gf7NjLlt14x059/k3wA5zZAAAAAAAAAAAAAAAAAAAAAAAAAAAAAAAAAAAAHzv2+y2pp7vXHjfQSYslsV4vXnBE7drpxycdb5tfPjqq6/G4y64ctc1IyV5S26zvG4AkegAAAAAAAAAAAAAAAAAAAAAAAAAAAAAAAAAAAAAAAOLi8LF3eu3tFfdjuT/wB3XTExMxMTEx0TEu7fDE4em/G/VXHd7/jWDhvF5ptizz2d0+Hm5Gs4f1v9TFz8P4dUPauiq3XNNcbVR3Hqs8TExvDicgB6AAAAAAAAAAAAAAAO003k93Os0t4a3vTb91dr+4p7s+Nje8UrNrcoGScOdP8AqrERmmLo3sWqv5mmftq47vij9vibNfLCYe1hMNaw+Hoii1bpimmmO5D6qnqtROoyTeeXc8AGsAAA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BxM1yzAZxgbmCzbBYXHYO5tNdjE2qbturad43pqiYnaYifkcsB0+R6XyDILt27kWR5Vll27TFNyvB4S3ZmuI6dpmmI3h3AAAA6jPNMZDn9y1cz3JMrzOu1E026sZhLd6aInriJqidnMyrLcDlGAt4LKcFhsDgrW/Mw+GtU2rdG8zM7U0xERvMzPjlywBwc4yfLM7wk4XOcvwmPw09PYsVZpu07+KqJhzgGD2eEmgLWIi9RpHJ5rid9qsPFVP5s9H0MzwmFsYPDW8Pg7FrD4e3HNotWqIoppjvREdEPqAPFVNNdM01xFVMxtMTG8TDyAwrE8KdB4nF1Ym9pLJpu1TvO2GpppmfxY6PoZdgMHhcuwdnCYDDWcLhLNMUW7NmiKKKKY7kUx0RD7gMdxWhtJYvH3MditL5FfxtyvsteIuZfZquVV7786app3md+6yIAHRai0fpzUkxVn+R5bmFcRtFzEYemuumPBVMbx87vQGHZVww0PlWIpv4HSuT271M7011YamuaZ78TVvtPiZjERERERtEAA6LONHaZzrGzjM507k2YYuaYpm/isDau1zEdUc6qmZ2d6A+WFw9nCYWzhsJZt2MPZoi3atWqYpoopiNoppiOiIiI2iIfUAY7mGhtJZljbuMzHS+RYvF3p51y/fy+zcrrnvzVNO8z42RAAAAAAAAAAAAAAAAADr89yu1m2X14e5tFXurdf3NXclqXF4a7hMTcsYimaLtuebVEt1MY1rkf2Qw3qvDU74qzHTEfb097xwgz4+tHWjm0dbp/SR1684a2AaLigAAAAAAAAAAAAAAAAAAAAAAAAAAADssDheZtduR7brpjveF64HC9V27Hhppn9rnuLxHiG2+LFPb3z/RZuEcK321GePKP6z/AEAHAWkAAAAAAAAAAAAAAAAAAAAAAAAAAAAAAAAAAAAAAAAAAAAAAAABws5zTB5LlmIzDM79GHwmHp59y5V3I/fM9UR3ZexE2naHkzt2y4ertRYHS2Q4nNczr5tmzHtaIn21yueqinwz/wB+qEuaJyjHcUeJl3GZjTNWHrveqsdVHuaLcT0W4nw7RTHg6e49tW6gzvi5rPD4HLLFcYaKppwmG39rbp7ty5PVvt0zPc6o8NJcPNHYLRWn7eX4Pa5fq9vicRMbTer7/giOqI7keHeVgiI4Vgnf5t4+0f5+vk5/bq8n/wDEfqyiIiIiIjaIRhn88/jJmHO6f/w9cj/5iVnovz/2vGPMZq6Ns+uT/wDMS84D8WTye6/lXzWgAr7oJI5RUbcUMb4bFn6kKe0XMzo7IZnrnAWPN0pi5RU//pQxv+ws/UhTujKZp0fkVM9cYCxE/wC7pd/if+y0/l/SHP03z8juQHAdBOXKrmfstp+O5Fi7P/NS2VwAjbhPkvhm/wCfuNa8quJ+y+n57nYLv1qWyuAExPCfJdu5N/z9bv6n/wDVYvP/AP6c/F/ur+X8NhtO8qOP/wAwcvnu/ZO35q63E09yo5//ADAy+P8A8p2/NXXP4Z/u8fm2dV8qzhcleZ9bOdR3PVlP1IbO1tpPLdY5JXlua0Vc3fn2rtHRXar7lVM/u7rWXJXpn1sZ1V3JxlMf8kfxbtScSvbHrb2pO0xP9GGmrFsERKeqeC+s8rm5htP6sotYCuZ3pjEXsPzvHRRExPzsy4acJsBozFVZxmuMpx+Z0UzNN2aebasRt0zG/TM7b+2nudxtNpblE61qwGXUaXyquqrMMfEeqOx9NVFqeiKOju1z9G/fhLi1er11vV4nbrc5iIjs/FjbDiwR6TblyYZmt/E8ZuKlrB4Wq5Tp/A7xFcdEU2YmOdX+NXO0R8nelS2DwtjBYSzhcJaptYezRFu3bpjaKaYjaIj5GqNM4bL+DXDScwzejn5pippqu26JjnXLsxPNtRPepjfefxp8DD8BrTixrCm5j9M4Kixl8VTFPYrNqKJ27kVXemqe/t9CbUYbavswzFcVOyJmdome+fzYY7xh7b9t7dvYo0aN0BxdzOnUlOnNeYSnC4yu5FmnEdj7HNNyeqLlPVtO8bVRtHTHc6W8nK1Olyaa3Vyd/Lwlt4stcsb1AGskAAAAAAAAAAAAAAAAAAAAAAAAAAAAAAAAAAAAel2iLluaZ7vVPel1dUTTMxMbTHRLt3Cx9vaYuR3eiXc4PqeracNu/klxW2nZxAFhTgAAAAAAAAAAAAAAAAAAAAAAAAAAAAAAAAAAAAAAAAAPnfs03qdquiY6qu86q9aqs182uPFPcl3L1u26btHNrjeP2Ovw7iltNPo8nbT9nP1mhjN79Oy37ulH2xFiqxVtPTTPVV33xW6l65Kxak7xKv2rNZ6to7QBmxAAAAAAAAAAAAe9i1cv3qLVmia7ldUU00x1zM9xujSeR28jyym10VYm5tVerjuz3o8EMe4c6e7BajNcZR/O1x/MUzHuaZ+28c9zweNnavcT1fpLeipyjn5vAByQ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13rjI/Ud+cdhaf8nuz7emPtKv4T+1ibdmJsW8TYuWb9EV2645tVM92Gp9Q5TcyjH1Wat6rVXtrVf3VP8YaWfH1Z60cnG1un6k9evKXVgNdoAAAAAAAAAAAAAAAAAAAAAAAADn4HCb7XbsdHXTTPd8M/wDv/v4wOF5+1y7Hte5E912Lj8R4h1N8WKe3vnwWPhHCvSbZ80dndHj+Pl+4Ary2AAAAAAAAAAAAAAAAAAAAAAAAAAAAAAAAAAAAAAAAAAAAAAAAAAPjjcVYwOEvYrGXqLOGs0TXcuVztTTTHXMylXiNrLNOJ+p8Pk2QWb1WXRd5uFw8dE3qv6WvvdG/X7mN/C7rlJavzC9n9emLVXYcuw9Nu5dimem/XVEVRzvBG8bR3+nvbYpw04hYXQtm/XY0/bxmYX+ivF3MTzZijuUUxzZ2jv8AT0z4o2tHDdBbDh9ZivWvPwx4fi5ep1EXv6KZ2r3qL4W6BwWh8m7HTzL+aX4icViduufuKe9TH09c+DNk7/yisT+Ddn/jJ9A/lFYn8G7P/GT6DQy8K1+a85L13mfxj+WxTVYKR1az2eUqIRvxjwd3JuKucVUxzZqxFOLtz3J58RXv88zHyKP4T66ua8yrG4y7gKcFOHvRaimm72Tne1id99o77GeP3D7EanwVjOclszdzTB0TbuWafdXrW+/te/VTMzMR3d57u0MuGZPUtXOPP2b9kvNVX0+LrU7e9tPJ8ws5rlODzDC1RVYxVmi9RMT3Koif3uYkrh1xYzfQ+GqyrF4OMfl9uqebYu1zbuWZ36Yidp2jfuTHX3mQaq4/ZhmGW3cLkWWRlty7TNM4mu92SumJ+5iIiInw9LzJwPUxl6tI3r47937lddj6u9ubDeLWKnUfFjNacD/OTXiaMHaiOneqmKbfR46olYOCw9OEwWHw1v3Fm3Tbp8URt+5OPAHh5jMZnVjU+c2K7WCw09kwtN2Nqr9zuV7T9rHXv3Z227qlHvGc1N6afHO8Ujb/AD7Gjpb3slv+QJv428RdT5Rr3E5XlOOuYDB4Si3zIt0U/wA7NVEVTVMzE79M7bdXR427OHOc4vUGiMozTMaIoxeIs73No2iqYmY50R3N9t/laWfQZMGGme0xtb/2mx563vNI5w1byqsuruZVkOZU0+0sXrliufx4iqPqS7nkzZrbxmg72A50dmwOKqiae7FFfton5Z58fIz/AFzpvD6s0vjsoxM8zs9O9u5tv2O5HTTV8/X4N4SlluN1Nwm1dXz7E2L8RzLlq7EzZxNvfrie7HemOmPnh1NJEa7QzpYn36zvH+fnLVzTODP6WeUrLaH5VOZ26ctyPKqaom7XdrxVVPeimObE/LzqvmlxbnKKmcJ/N6b2xW3XVi96Inv+43+T6WvMuy/UnFzWdWIuxVVNdURexHNmLOFtx3I8Ub7U77zPyycP4bl02X0+p92tfxg1Gprkp6PH2zLeHJsy6rBcOIxFdO043F3L9O/dpjaiPpoltVwsmy3D5PlODy7BUczDYW1TatxPXtEbbz4XNcXVZvT5rZPGW7ip1KRXwdJrTUeE0ppzGZtjp3os0+0t77Tdrn3NEeOfmjee40jwP05i9X6sxmuNRRN2m3emqxzo6Ll7vxH3NEbRHh2+5bI4ucP8RrvC4C3h81qwnqW5zps10863XvtE1dHTzojfbrjudG8yzLIcpwmR5PhMsy632PC4a3Fuinu+GZ78zO8zPflt49Rj0+lmMc+/fsn8I/uitjtkyxNvhj9ZaK5Vt+52XTeH3mLXNv3JjuTPtI/9+NuzR2Es4HSeTYbDURRat4S1FMR+JHT45npa/wCUPpDF6j03hcfldqq/jMsqrqmzRG9VdqqI520d2Ymmmdu9ux7h9xvynBaawmX6ks4u3jMHaizF2zbium7TTG1M9cTFW0Rv8+/TtGzOK+p0GOuGN5rM7x58kUXjFntN+zfbZ0nKlw1qzqbJcXapii/dw1VNdVPRM82r2s+P20qJyi9XicpwV+703LtiiurxzTEymDPMXjuNPEbC28swt6xllimm1zqo37DZ50zVcrmOiKp3naPBEeFU9q3RZtUW7cc2iimKaY70R1MOJR6LT4cN/iiJ3/Dfk9009bJe8cpe4DjN0AAAAAAAAAAAAAAAAAAAAAAAAAAAAAAAAAAAAeK6YrommrqnoeRlS00tFq84HU10zRXNNXXHQ9XNx1veIuRHV0S4S6abPGfHGSO9t1t1o3AE70AAAAAAAAAAAAAAAAAAAAAAAAAAAAAAAAAAAAAAAAAB4qpiumaaoiaZ7kusxWGmzPOp3qtz3e943aE9MbT0w6Gg4hfSW251nnH8NTVaOuojflbxdGOXi8JzN67Ub0d2O9/2cRcsGemekXxzvCuZcVsVureO0ATIwAAAAAAABlOhdOznGN9UYmn/ACGxPtt/9ZV9z/H/ALunyDKb+c5lbwtiNonprr26KKe7LdeXYKxl2CtYXC0c21bjaI7/AIZ8LmcR1noa9SnxT+g5MRERERG0R1RACtvAAAAAAAAAAAAAAAAAAAAAAAAAAAAAAAAAAAAAAAAAAAAAAAAAAAAAAAAAAAAAAAAAAAAAAAAAAAAAAAAAAAAAAAAAAAAAAAAAAAAAAAAAAAAAAAAAAAAAAAAAAAAAAAAAAAAAAAAAAAAAAAAAABjfEvtcaq8k4vzNTJGN8S+1xqryTi/M1AlXkT9sfOvJNXnrSzkY8iftj515Jq89aWcAAAAAAAAAAAAAnPVXvnzj45e+vKjE56q98+cfHL315WHo98y/kwu6sBbEYAAAAAAAAAAAAAAAAAAAAAAAAAAAAAAAAAAAAAAAAAAAAAAAAAAAAAAAAAAAAAAAAAAAAAAAAAAAAAAAAAAAAAAAAAAAAAAAAAAAAAAAAAAAAAAAAAAAAAAAAAAAAAAADtNK++fJ/jln68KMTnpX3z5P8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AAAAAAAA6/PMrs5tgK8Pd6Kuu3Xt001d92A8mImNpeWrFo2nk0tjsLewWKuYfEU827bnaY/f4nwbP1dkUZrhezWKYjGWo9r/AF4+5/g1jVTNNU01RMVRO0xPcc/Jjmk7OBqME4bbd3c8AI2uAAAAAAAAAAAAAAAAAAAAOZgsL2Ta5cj+b7kfdf8AZ4wWF7LPPuR/Nx3Puv8As7T6IcniGv8ARR6LH8X7f3d/hHCvTTGbNHu90eP9v3AFdXAAeAAAAAAAAAAAAAAAAAAAAAAAAAAAAAAAAAAAAAAAAAAAAAAAAAADqMx0xkOZ4qrFZjkmV4vE1REVXb+Et3K52jaN5mJnqcb1k6V/BnI/+AteiyASRmyRG0Wn7sepWe5j/rJ0r+DOR/8AAWvRPWTpX8Gcj/4C16LIB76fJ/2n7vOpXwcHKsoy3KLVdrKcvweBt11c6qjDWabUVT35imI3lzgRzM2neWURtydLnWlchzu52TNsnwOLu9XZLtmma/ztt/pcXLdC6Wy29TeweQZbbu0zvTXNimqqmfBM77MkEkZskR1YtO3m86lZnfYARMnS55pXIs+xFq/nGU4PGX7Uc2m5dtxNUR3t+7HgnodvZtW7Nqi1Zopt2qKYppoojaKYjqiI7kPcZTe0xFZnsh5ERE7wOJmeW4HNcP6nzPB4bGWOvsd+1Tcp+aYcseRMxO8ExvzYnRw50dTd7JGnMt52++02omPmnoZLg8JhsDh6cPgsPZw9ij3NuzRFFMeKI6H3Gd8t8nx2mfOXkUrXlAAjZAADHc10TpnNsVVicwyLL7+Iqneq5NmIqqnvzMdfysiGdL2pO9J2eTWLc4cPKsrwGUYWMNlWCw2Dw8Tv2OxbiiN+/tHd8LmAxmZtO8kRt2QAPHoAAAAAAAAAAAAAAAAAAAAAAAAAAAAAAAAAAAAADxMRVExVG8T0S6u7RNu5VTPcdq42Ot86iK466evxOvwnU+jyeityt+/90mO207OAAszYAAAAAAAAAAAAAAAAAAAAAAAAAAAAAAAAAAAAAAAAAAAAHCxWE33rsx092mP3fwc0bWk1mTSX61PzjxQajTUz16tnRjs8VhYu710bRc7vel1sxMTMTExMdExK6aTWY9VTrU/OPBW8+nvgt1bPADaQAAAAD6YaxdxOIt2LFE13blUU00x1zL5tp6A039jsPGPxtH+WXafaUzH+bpn98/8AvutbVamunp1p59w7fSeRW8jy6LfRVibm1V65HdnvR4Id2CqZL2yWm9ucvABgAAAAAAAAAAJwzblOfY/WmNyD1o9k9TZhXgez/ZLbnc25NHP5vYujq323+VR784NWdujOf/iC9/1Mv0fAAB0GvtTWNG6OzXUGLs137WBtdk7FRO011TMU0079zeqYjfuNS8E+PtXEHVtWQ5jktGAvXLVd3D3bN6bkTzemaaomI7m87+DqbtznK8FnWVYrLc1w9GJwOKtzavWa+qume54PHHTDD9A8JtIaEzK/mGnsurt427RNvs169Vdqoomd5pp3no6o6evwgzx12Iz3KcNers4nNMBZvUTtVRcxFFNVM+GJl2L87uUJ259V/G//AEUg/REAAAAAAAAAAAAAAAAAAAAABxc2xn2PyrG43mdk9TWa73M3253Npmdt+51OU6rVnvVzn4le+pIJq/lc/wD8E/rb/wDsn8rn/wDgn9bf/wBlpnk+ZZgc54wadwGbYSxjMFervRcsX6Iror2sXJjeJ6J6YifkW77Fmg/wPyL/AIK3/AGiP5XP/wDBP62//su60ZynvXLq3J8k9aPqb7IYq3huzfZLn9j59URzub2KN9t+reG3fYs0H+B+Rf8ABW/4ORgOHGjMux1jGYDS2TYfF2K4uWr1rCUU1UVRO8TExHRMA9+Jmr7GhNE5lqHE4evFU4SmmKbFNXNm5XVVFNMb9O0b1RvPe362tuBfHWriPqHFZLmGT0Zfi6LE4mzcs3ZrorppmImmYmImJ9tE793p6u7uDUOS5fqLJcXlOdYWjFZfiqOZds17xFUb7x0x0xMTETEx0xMMY4fcLNJ6BxWJxWnMvqtYvEU9jrv3btVyvmb782JmeiN4jq69o36gZwAAAA+eIv2sNZrvYi7btWaI3qruVRTTTHhmX0a+5QXaZ1Z8T/8AVSDNMDm2XY+7VbwOPwmJuUxzpps3qa5iO/tE9Tmow5E/bJznyTX560s8GoOPXGT2MbmWYTB5XTmGPxtNV3+duTRRbopmI36ImZmZ36OjqZNwb4gWuJGjKM7t4OrBXqL9eGv2Ofz4puUxTPtato3iYqpnq7u3c3criFw501xAsYW3qXA1X68LMzZvW7lVuujfbeN464naOid3a6Q0xlGkMis5Rp/CU4TA2pmqKIqmqaqp66qqp6Zme/P7Ad0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AAAAAAAAAAAAAAAAAYTrnIN4qzLB0dMdN+iPrfx+fvs2JiJiYmN4nriWF6ReNpRZsVcterLR4ybWGn5y2/OJwtM+o7k9Uf6ue94u8xlz7Vms7Sr+THbHaa2AGLAAAAAAAAAAAAAAAAAcrB4ab1XOr6LcfT4HjB4ab9W9W8W4657/gh2sRFMRFMRER0REOZxDXxgj0eP4v2dzhPCp1E+lyx7kfr/Z5iIiIiI2iO4ArUzMzvK5RERG0ADx6AAAAAAAAAAAAAAAAAAAAAAAAAAAAAAAAAAAAAAAAAAAAAAAAAAAAAAAAAAAAAAAAAAAAAAAAAAAAAAAAAAAAAAAAAAAAAAAAAAAAAAAAAAAAAAAAAAAAHj6YB7EzE7wOrv2+xXZp7nXHifN2OMt8+1zo91T0/I65cdFqI1GKL9/f5tqlutAA22QAAAAAAAAAAAAAAAAAAAAAAAAAAAAAAAAAAAAAAAAAAAA+GJw9N+N+qvuT/ABfcTYM99PeL452lHlxVzV6t47HS3KKrdc01xtVHceruL9mm9TtV0THVPdh1V61VZr5tceKe5K5aHiFNXXwtHOP4VzVaS2nnt7Y8XoA6DUAZJovTled4zsl+JpwNqf5yrq58/cx+9Hly1xVm9+UDteH2mvVV2nM8dR/k9E72aKo93VH23ij9rZj1t26LVum3bpimimIpppiNoiI7j2VTU6i2ov17fk8AGuAAAAAAAAAAAAPzg1Z26M5/+IL3/Uy/R9+cGrO3RnP/AMQXv+pl+j4AAMM4zYzFZfwr1Ri8Bib2FxVnA3K7d6zXNFdFUR101R0xPiTvyRtW6jz3iVmGFzzUGb5lhqcqu3KbOMxty9RFUXbMRVFNVUxvtMxv4ZUDx17T+rvJ9z9iY+RZ21cy8j3fPWQbF5QeQcVcz15bv6CvZ7RlEYO3TMYLMvU9vssVV872vZKenaaenZKmrsNnWD1Jj8PqirE1Z1bubYqcTe7LcmvaPdV7zvO23dl+nj87uUJ259V/G/8A0Ug2hoXSvHHD6209fzvEamnKreY4evFxeznn0TZi5TNfOp7LPOjm77xtO8LBGs+Ubqi9pThNm+KwdybeNxfNwNiuJ2mmbnRVMT3JiiK5ie/EA1Dxu5RONt5tf0/w7rop7FXNm9mcUxcquV77TTZid4236OdtO/c26JnBsPw4436hsxmd6c7mq5HPp9WZrFq5P9iquJp8UxDt+R1pXLsx1LmWo827DMZXTRbwlN2Y27NXvM1xE92mKej8bfrhYnq7CffVj/eQCH8j4qcS+FWoqMu1TVj8VZo2m7gM1qmua6O/buzvMd3aYmafBKzdF6my7WOmcDnmTXJrweKo50RV0VUVR0VUVR3KomJif4NTcrbKMsznhVfzPn4evMMpvW7tmumqJr5tddNuunxTzon+zDDeRDnt2uxqXILtczZtzaxtmnf3MzvRX8+1sHd8sbUOdZBlul6shzfMcsqvXsRFycFia7M1xEW9udzZjfbeevvtM5dxq1vd0ZgdLZFjM0xWcX71yq9jqq68Ti7kVT7W1amd6oiIjfeOnp6NtunaXLj/ANFaR/22J+rbdryMdOZbY0TjtQxYprzXE4uvDTeqjeaLVEUzFNPeiZmZnv8AR3oBr3g9pnijhuJ2n8x1BhdS05dOI3xNzF3bk082aZ93Ez1dXWqPiVrbLOH+lcRnebzVVRRMW7Niidq792d+bRT80zM9yImWUsD4rcL8o4mYfLbGeY7M8NawNVddFODuUUxXNUUxvVzqKt9ub0bbdcglXG8SuK3FnO7uC0vVjrFnrjCZTM2abVM9XZLu8T09+qqInuRD2xnDDjblFirH25zmquiOfV6kzaK7seKmm5zpnxbqu4faL09wr0zdwGAxVVvCV3pv3cVj7tEV1VTER7aqIpjaIjo6HOucQtF2qubd1fp2irvVZnZifrAmDg1yhM8ynPcPkuvsTXjcsu3IsTi79O1/CVb7b1z0c6mJ6+d7aOvfo2mx+vqfn7ylb2S4vi1meN05i8FjMHirdq9Xdwd2m7bm7NMRV00zMb7xvPhmVw8O8TcxnD/TGKv1TVdv5XhbldUzvM1VWqZmfpBNfK91XqLIeIGU4fI8+zbLcPXldFyq1g8Zcs01VdluxzpimYiZ2iI38EMJxvF3X+rcmybS+k7ucVXcPhaaMTews13cZi7m3tq6q43qimN9uifDM9O0d5y2O2Tk3kmjz11vXkwacy3JOE2UY3BWKYxuZ0TicVfmPb3J50xEb96IjaI8c9cyDVfJ30pxBweu8TOr7OocLlmJy6/am7fv3IiK6ubETE87or65ieuGtMv1/rTQvFS1hdQ6mz3GYfKsy7DjLGIx125bu2qa+bVPNqqmJ3p3mPklfKMOWXpT7Ga4wOosPb2w+b2OZdmI/wBdaiKZ38dE0fmyCzqK6blFNdFUVUVRvFUTvEx33QcQdQUaV0RneeVzETgsLXctxPVVc22op+WqaY+VifJy1P66eEmS3rlfPxWBonAX+needa2infwzRzJ+VgfLR1J6g0RlmQWa9ruaYnst2InrtWtp2nx11UT/AGZBq3k5ZxrPWXFTLsPjtVahxGW4OKsbi7dzMb1VFdNG3NpmJq2mJrmiJieuN1tJ35GOlvsdorMNRX7e1/Nb/YrMzH+ptbxvHjrmv82FEAOq1Z71c5+JXvqS7V1WrPernPxK99SQQhyZe3jpf8e//wBPcfoI/MfROpsdo7VGBz7KabFWNwc1Tbi/TNVE86iqid4iYnqqnutt/wAqPXn3tkX/AAtz/EBboiL+VHrz72yL/hbn+IoDk4cRc54jadzbHZ/bwdF7C4qLNuMLbmiObNET071T07yDvOP+YYzK+D+pMblmLxGDxlqzbm3fw9yq3combtEdFVMxMdEzDSXI/wBU6gz7WOeWM9z3Ncys28BFdFvGYy5eppq7JTG8RVM7Tt3W5OUj2ktU/wCxt+eoaD5Env41B5OjztILGSvxy5ROMwma4nT/AA/uW6JsVTaxGaTTFc1Vx0TTaid42jq50779zuTO6ePOpL2lOFGf5lhK5t4ybMYaxVTO0013Koo50eGIqmr5Ew8kPR2F1Hr7FZtmNmm9hsltU3rdFcbx2euZiiZjwRTXMeGInuA42B0Dxu1XYpzO5Xns03I59FWNzPsNU92NqKq4mI+SIcaxrzitwjzyzhc/v5jNHuvUeaVziLN6iJ6eZXvPR4aKl3sE42aJo13w9zPK7eHt3cyoom/gKqpiJpv09MRFU9Ec7ppnfo2qA0BrzB8SNA381yKK7GN7HXZu4bn+3sX+b0U79HR0xMVdG8d6d4iRtW6Y40YPTePxGp8RqOrJbdvfFRic37LbmjePdUdkneN9ujaW6eS/w61poHUGc+uTA0YXLMbhadppxNu5veorjm9FNUz7mqvpbK5QXaZ1Z8T/APVSCG+GmWayzTOsTZ4e3MxozOnDzXenA4v1NX2LnUxO9XOp3jnTT0b95XXJqyjX+VWNQxxGu5rcruVWPUnq/HeqdoiLnP5vt6ub1079W/R3mm+RP2yc58k1+etLPBM3LI1Jnun8TpOMhzrM8si9RipuxgsVcs9k2m1tzubMb7bztv35bE5MeaZhnPCHLcZm+OxWPxld+/FV/FXqrtyqIuTERNVUzPRDUvLl/wDFaN/Exf7bLZ3JN7SeVfGMR52oG0dQZxgNP5LjM2zfEU4bAYS3N27dq7kR3u/MztER3ZmIRrrnjvrbXme/YrQ9OMy3B3a5t4fD4GmZxd7w1Vx0xPd2p2iO7M7bs45bGqL1nC5FpfD3Jpt4jnY7FRE7c6KZ5tuPFvz5278R3mR8kDROFynQvrov2aas0zaquLdyqOm3YoqmmKY73Oqpmqe/HN7wNNzws43RZ+yG2cdm25+0ZxT2bv8AV2TffwdbkaD48600Lnv2K1vGMzPBWq+x4jD46mYxdjvzTXV0zPd2q3378b7rbT5ywNDYXNNFeurDWaaMzyqqim9cpjpu2K6op2nv82qqmY70c7vg3pkGcYHP8mwea5TiKMTgMXbi7au09VUT+yY6pjriYmGo+VrnOaZFwyweKyTMsbl2KqzS1bm9g79VmuaZt3ZmnnUzE7bxHR4IYVyJ9T3r+Bz3TGIuTVbw0043DRM782Kp5tyPFvzJ8dUsm5Z/anwPlaz5q8DSmheOuqcl0fi8owl/Mc71Pj8Zth8RjbleKmxbmimIiimqZmqqat9o6vBO+zmY3h7x31FbnMcfczeuuv29Nq7mtFqqPFb58RR4toZXyJ9OZdia8+1BiLFN3McLXRhsPXXG/YqaqZmqae9M9Eb97eO7KrgQLp7ihxE4Y6mnBZxisxvRh64jEZZmldVyKqf6s1bzTvHTFVM7d3phculc9wep9OZdnWWVTVhMdZpvW9+unfrpnwxO8T4YlM3Lhy3D0YnSeZ0UUxirtOIw9yvbpqppmiqmPkmqv52x+SNiq8RwZwduuqZpw+LxFqjfuRNXP/bXINzg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fPEWbeIsV2b9EV2645tVM92GrNS5LcyfGc2N6sNc6bdf7p8MNruLmeBsZjg7mGxNO9FXd7tM9yY8KLLj68fi1tTp4zV/Fpkc7Octv5Vjq8Pfjfbporjqrp78OC0JjadpcG1ZrO0gDx4AAAAAAAAAAAAORhMNN+red4tx1z+6HjC4eq/Xt1UR1y7eimmimKaY2pjqhztfro08dSnxT+js8K4XOqt6TJ8EfqUxFNMU0xEUx0REdx5BWJmbTvK61rFY2jkAPHoAAAAAAAAAAAAAAAAAAAAAAAAAAAAAAAAAAAAAAAAAAAAAAAAAAAAAAAAAAAAAAAAAAAAAAAAAAAAAAAAAAAAAAAAAAAAAAAAAAAAAAAAAAAAAAAAAAAAAAAA6zE2uxXZiPcz0w7N8sVb7LamI91HTDp8M1PocvVnlb/IZ47dWXWALU2QAAAAAAAAAAAAAAAAAAAAAAAAAAAAAAAAAAAAAAAAAAAAAB63LdN2jm1xvH7HsMqXtjtF6TtMPL0i8dW0bw6nEWKrFXT00z1Vd98Xd1UxVTNNURNM9cS4+FybE43H28NgqZrm5PRM/ax3ZnwQt3D+LUz16uXstH2lXtZobYPer21/Z505k1/O8xpw9nem3HTdubdFFP8e9DdOXYKxl+DtYXC0RRZtxtEd/wz4XF0/k+HyXL6MNh43q67lyY6a6u+7JztdrJ1Fto+GP83c4AaIAAAAAAAAAAAAAA/ODVnbozn/4gvf8AUy/R9+cGrO3RnP8A8QXv+pl+j4AAMF469p/V3k+5+xMfIs7auZeR7vnrKnOOvaf1d5PufsTHyLO2rmXke756yC1n53coTtz6r+N/+il+iL88OUPRVb406riuNpnFRV8k26Zj6JB+h6fuWtz/AGMMp29x9mLfO/3N7b97f2HvW8RYt37FcV2rlMV0VUzvFUTG8TDXXKF0ne1jwrzbA4G3N3H4fm4zDURG81V2+maYjvzTNUR4ZgEecLODuf8AErLcbjcixuU2LeEvRZuU4y7coqmZp3iY5tFUbfKzf+Sprj4V03/xF/8AwXXclniNg9EasxeW55ejD5Tm8UUVX6+imxepmeZVV3qZ51UTPc6JnoiVx266Ltum5bqproqiKqaqZ3iYnqmJBFv8lTXHwrpv/iL/APgtr8nfg1qLhtqbM8xzzG5TiMPisH6nopwd25XVFXPpq3nnUUxttE91t3XOsMm0TkN7NtQYuixYoieZb3jsl6rbooop+2qn6Oudo6XWcL+I2R8Rslqx2SXK6L9nm04rCXY2uWKp3237kxO07THRO3fiYgNJ8uP/AEVpH/bYn6ttl3I67UFXlG/+yhiPLj/0VpH/AG2J+rbZdyOu1BV5Rv8A7KAbxaq5QvFCeG2l7E5fRbu55mNVVvCU3I3ptxTEc65Md3beIiO7Mx3IltVIPLew+Ip1TprE1RV6lrwdy3RPc59Ne9X0VUAwTSOg9f8AG3H382xOOrvYai5NFeYZjdq7HFXXNFumInq6OimIiOjqbKw/JIv1W4nEayt26+7FvLZrj55ux+xtHkq5tl2P4OZThMBct+qcBVdtYq1ExzqK5uVVRMx/WiqJifH3m2MZisPgsLdxOMv2sPhrVM13Lt2uKaKKY65mZ6IgH5zcXtC+x3rK5kP2R+yPMs273Z+wdh350b7c3nVdXjXxwt7WWkfI+D8zQhrlB6ty7WnE/MczyaqqvAUUUYa1dmNuy8yNpriO5Ezvt4Np8C5OFkxPDHSEx1Tk+D8zQCWOWx2ycm8k0eeuqO5PvaZ0n8T/APVUnHlsdsnJvJNHnrqjuT72mdJ/E/8A1VA2C1bylNKeurhNmtNm3z8bl0RmFjaOne3E8+PlomuNu/s2k8V0U3KKqK6YqoqjaaZjeJjvAkLkU6n9S6izrTV+va3jbMYuxEz/AKy30VRHhmmqJ/sMT5TOb39Y8bbmU5dve9RzayrD0Uz7q7M71R4+fXNP9mHR5rTiODfHa7cw9uqq3lOO7Lao32m7hq43infvzbr237+7JuS9kd/WXGS7n+ZR2WnL+yZjfrmOiq/XVMUfLzqqqo/EBZOkMjsaZ0tlWS4TbsOBw1FiKojbnTTHTV45neflduADqtWe9XOfiV76ku1dVqz3q5z8SvfUkEIcmXt46X/Hv/8AT3H6CPz75Mvbx0v+Pf8A+nuP0EAABrXlI9pLVP8AsbfnqGg+RJ7+NQeTo87S35yke0lqn/Y2/PUNB8iT38ag8nR52kG2uV/TXPBy9NO+1OOsTV4t5/fswbkNTR6l1lTH+c5+EmfFte2/e3lxk0vc1jwzz7JcPTzsVesdkw8d+7RMV0R4N5piPlSJyYdc4bQvEK9hc8uepcuzO36lvXLntYsXaat6Kqu9G/Opnvc7eeoF3DxRXTcoproqiqiqN4qid4mO+11x04iYbh9onGYi1irVGeYmibWX2Z2qqm5PRz+bP2tPXO/R0RHdBsZr7lBdpnVnxP8A9VLXnJf17rfX2ZZzitS4yjEZRg7NNujm4a3b3v1TE9E0xG+1MTvH9aPA2Lx+oqucGtWRRG8xgpq+SJiZ+iATfyJ+2TnPkmvz1pZ6LORXet2+J2aW664pruZTciiJn3UxdtTMR8m8/ItMEocuX/xWjfxMX+2y2dyTe0nlXxjEedqax5cv/itG/iYv9tls7km9pPKvjGI87UDRfLTprjinllVW/MnJ7XN/317dTHAabdXB3SU2tub6hoidu/07/Tu1Ry0dIX8fkOU6owdqa/sdVVhsXzY3mLVcxNFU+CKt4/tw8ckHiNgr+no0VmeIos5hhK668B2SraL9uqZqqop79VNU1Tt3Yno6pBSrX3KAuW7fBrVlV3bmzg5pjfvzVER9Mw2CmTlgcRcFRkdOisrxFF7G4i7TdzDsdW8WbdE86m3V/WmqKZ27kU9PXAMI5FNNc8Ts2qjfscZPcirvb9ms7fsltjln9qfA+VrPmrzqORhpC9l2nM11PjLc0TmddNjC86Npm1bmedVHgmqdv7Dt+Wf2p8D5Ws+avA6PkQe9nU/xy19SVLJp5EHvZ1P8ctfUlSwJe5cn+jtIf7XFfstMy5Hnafjyhf8A2UsN5cn+jtIf7XFfstMy5Hnafjyhf/ZSDd4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AB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AAAAAAAAAAAAAAAAAAAAB1mf5RZzjBTZubU3aem3c26aZ/g1VjsJewOKuYfE0TRdonaY/fHgbodLqbI7ecYX2u1GLtx/N19/wDqz4EGbF1+2ObS1el9LHWrz/dqkfXEWLmGv12b9E0XaJ2qpnuS+TScSY2AHgAAAAAAAAPthrFV+vaOimPdVd54w9iq/XzaeiI657zuLdFNuiKKI2phoa7XRp69WvxS6/C+GW1duvfspH6/gW6KbdEUURtTD2BV7Wm0za3NdqUrSsVrG0QAMWQAAAAAAAAAAAAAAAAAAAAAAAAAAAAAAAAAAAAAAAAAAAAAAAAAAAAAAAAAAAAAAAAAAAAAAAAAAAAAAAAAAAAAAAAAAAAAAAAAAAAAAAAAAAAAAAAAAAAAAAAAAADrsZa7Hd3iPa1dMPg7S/b7Lamnu9ceN1a3cP1PrGGN+cdktnHbeABvswAAAAAAAAAAAAAAAAAAAAAAAAAAAAAAAAAAAAAAAAAAAAHtRRVcrpoopmquqdoiI3mZB7YezcxF+izYomu5XO1NMd2WztOZNbyjCbTtVia43uV/ujwOPpXIacrs9mxERVjK46e7zI70fvd+28WPq9s81f1+t9LPo6fD+4AmcwAAAAAAAAAAAAAAABD2t+BvEjMNdZ/mWW6fmvDYnMsRiMPdjHYemZpqu1VU1RE3ImOiYnp2l9PY149/dZ7+n7f+Mt0BEXsa8e/us9/T9v8AxnMybhzx0s5xgbmLnO/U1F+3Vd52fW6o5kVRvvHZuno36FogMT4r5Rjs+4b6iyrKbHqjH4vB12rNrn00c+qeqN6piI+WWiuTDwt1loniBjcy1Pk/qHBXMtuYem56qs3d7k3bVURtRXM9VNXTtt0KhAE3cpPghmmrc7jU+kaLV/H3LdNvGYOquLdV2aY2proqq2jfmxETEzHuY2UiAjLhzpTjXgM9yLA3KdQ4XIsLjLE3rNePii1RZprpmqmImvpp5u/tY6+rZZoAnXjRyc7GpcxxGeaMv2MBmV+ZuYjB3t6bN6qemaqZiJ5lU92NtpnvdO+osDobjjpSj1DlNrP8NhqZ9rbwWPiq144imvaPoXOAifKeA3EzW2a28VrLFXcHb6qsVmWL9U3op71NEVTPyTNMKv4caGyfh/py3lGR2quZvz71+5tNy/c7tVU/sjqiGUgNEcqrQWpddYDTtvSuW+r68Jdv1Xo7PatcyKoo293VTv1T1Mi5Nek860Zw4nK9SYL1Fj/Vt292LstFz2sxTtO9FUx3J7raoAw7ipw/yziNpevKM0mqzcpq7LhsVRG9di5ttvEd2Jidpjux3p2mMxAQzi+CfFXRGb139NUYm7t7WnG5RjOxzVT3pp51Nfjjbbxufh+FHGTXt+1Y1Ti8fYwEVRM15rj5roo8MWoqmZn5I8a1wEYcROTTqHL8wy+1onD1ZthPUlPqnEXsRas1TiOdVztqaqo2p25u0Rv4561O8HcBnGU8NchyzUmE9SZngbHqa5ai5Tcjm0TNNExVTMx00xSzIBMnKi4X6w1vrfLMw0vlHq7CWcupsV3PVNm1tXF25VttXXE9VUdPV0t1cHsmx+nuGWnspzix6nzDC4bsd61z6a+bVzpnbemZievuSzEABjeda60pklOInNdR5ThqrEzTct14ujslNUddPMiedM+CI3BNfLdyjB2c703nFu5RTjsVZu4e7b7tVFuYmmr/AJ6o+bvNkckXS32C4YRml+3zcXnV6cRMzHT2Knem3H1qo/HT5xDzvFcceNGEwmRUXfUdyqjA4LnU9NFmmZmu7VHc66qp7u0RHcXRlGX4fKcqweXYKjmYXCWaLFqnvUU0xTEfNAOWAA6/UOHu4vIMzw2Hp5969hbtuineI3qmiYiN56OuXYAI84F8G9eaY4q5DnGeZF6ly7C1XZvXvVlivm86zXTHtaa5memqI6IWGAAAMH425FmOpeFuf5RkmH9U5jirVFNm1z6aOdMXKKp6apiI6InrlqLkt8M9XaH1VnGM1TlPqHDYjBRZt1+qbN3nVc+mdtqK6pjoietSoAn3jfyerGrsxv59pK/YwGcXpmvEYa9ExZxFXdriYiZornu9ExM9PRO8zQQCGsJofjnpa39j8ro1BYwtPRTRgswiq1Ed+Ipr2j6HZ6Z5POvdXZvGO1zjK8vtVzE3b+LxHqrFXI70RFU/81Ubd6VpAOj0XpbKtG6dw2S5Dh+w4OxG+8zvXcqnrrrnu1T3/kjaIiHY5xl2GzfKcbluPo7JhMZZrw96j7qiumaZj5pcsBDOoeBPEXRupJxOlbOJxtm1XNWFzDL78W7sR3N6edFVNW3XtvHhlvrk25ZxDwU6gv8AEe5mdVN+MPGDjHYuLsxzeyc/amKp5vXRv0Rv0dezdgCfOVZw81TrvEaaq0rlfq+nB04iL8+qLVrmc6bfN93VTvvzZ6u8zrk86ZzfSPC7L8o1DhPUmY2r16qu12Si5tFVyZjpomY6p77ZID4Y7CYfMMFfweNs27+Fv0Tbu2rlPOprpmNpiY7sTCS+JXJjzbB5jcx/D3EUYrCTVz6MDfu9jvWZ69qK59rVEdyZmJjo6+tXYCHfWxx7mz9judqrsO3M5v2Rnm7dW3O7Jtt8uzKeGnJizPFZhax/ELEW8PhaaufVgMPd7JdvT17V3I6KYnu82Zme/HWrkB8cDhMPgMHYwmCs27GFsURbtWrdPNpopiNoiI7kRDVXKc0hnmteHuFyzTOB9W42jMbd+q32a3b2oi3ciZ3rqiOuqOjffpbbAaO5LGhdR6GyPPcPqnLvUN7E4m3ctU9nt3edTFMxM70VVbdPfbxAGhuVXoHUuusFpu3pXLfV9eEuX6r8dntWuZFUW+b7uqnffmz1d5k3Jt0pnWjeG8ZVqTBeosf6su3exdloue1qinad6JmO5PdbT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AAAAAAAAAAAAAAAAAAAAAAAAAAAAAAAAMe1Zp+nNbHZsPEU423HRPVz470/ulrK5RVbuVUXKZprpnaaZjaYlu5i2sNOxj6KsZgqf8AK6Y9tTH+sj+LXzYt/eq52s0vX/1Kc2uB5mJpmYmJiY6JiXhpOQAAAAAAPpYs1XrkU0/LPegs2qr1yKKI6e7PciO+7exaps2+ZR8s92ZaOt1tdNXaO208nU4Zw22svvbspHOf6Q82rdNqiKKI6O/33uCrXva9ptad5leMeOuOsUpG0QAMWYAAAAAAAAAAAAAAAAAAAAAAAAAAAAAAAAAAAAAAAAAAAAAAAAAAAAAAAAAAAAAAAAAAAAAAAAAAAAAAAAAAAAAAAAAAAAAAAAAAAAAAAAAAAAAAAAAAAAAAAAAAAAAA4GOt825z46quvxue9LtEXLc0z3eqe9Le4fqfV8sTPKeyWVLdWd3VDzVE0zMTG0x0S8Le2gAAAAAAAAAAAAAAAAAAAAAAAAAAAAAAAAAAAAAAAAAAACImZiIjeZbC0jp+MDRTjMZT/lVUe1pn/Vx/F8NIad7BFGOx9H8712rc/a+GfD+xlzZxYtvelw+Ia7rb4sc9nfIA2HIAAAAAAAAAAAAAAAAAAAAAAAAAAAAAAAAAAAAAAAAAAEy685M+O1LrbNs6salw1ixmGKrxM268JVNVvnTvt0VbVbd/oU0A1twh4QZDw0sXbuCquY7N79PMvY+9TEVc3r5tFMe4p3iJ23mZ7sztG2yQ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AB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AAAAAAAAAAAAAAAAAAAAAAAAAAAAAAAAAAMS1hpqMXFeNwFG2JjpuW4/1nhjw/ta9mJidp6JbvYfrDTXqmK8dl9H8/HTctx9v4Y8P7f262bDv71XN1mk3/1Kc+9r8eerreGm5IAA97Vuq7XFFEbzP0Fuiq5XFFEb1S7fD2KbFHNjpqnrnvtPWayumr42nlDpcO4dfW38Kxzn+nm82LNNm3zaflnvy+gKrkyWyWm9p3mV5xYqYaRSkbRAAwSAAAAAAAAAAAAAAAAAAAAAAAAAAAAAAAAAAAAAAAAAAAAAAAAAAAAAAAAAAAAAAAAAAAAAAAAAAAAAAAAAAAAAAAAAAAAAAAAAAAAAAAAAAAAAAAAAAAAAAAAAAAAAAAAAAOFj7e0xcjqnonxuI7eumK6Jpq6pjZ1VdM0VzTV1x0LVwvU+mxdS3Ov7dzYxW3jZ6gOmkAAAAAAAAAAAAAAAAAAAAAAAAAAAAAAAAAAAAAAAAGbaQ05tzMfj6On3Vq1VHV/Wn9z56S03z+Zjswo9r7q1aqjr/rT/AAZu2MWL/lZxtfrueLFPnIA2XFAAAAAAAAAAAAAAAAAAAAAAAAAAAAAAAAAA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wA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AAAAAAAAAAAAAAAAAAADDdYaa7Pz8fl1H8713bVMe68MeHwd39uAt4MO1dpiMRz8bl1G17ruWo+38MeHwd39urmw7+9VzNXpN/9TH9mAPa3RVcrimiN6p6oKaKqq4oiJmqZ22dthcPFijv1z1z+5ytXq66am88+6EPD9BfWZNo7Kxzn/O95w1imxRtHTXPuqv3eJ9gVTLltltN7z2yveHDTBSMeONogARpQAAAAAAAAAAAAAAAAAAAAAAAAAAAAAAAAAAAAAAAAAAAAAAAAAAAAAAAAAAAAAAAAAAAAAAAAAAAAAAAAAAAAAAAAAAAAAAAAAAAAAAAAAAAAAAAAAAAAAAAAAAAAAAAAAAABxMda3iLkR1dFTlvFURVExVG8T0S2tHqJ0+WL93f5Paz1Z3dQPe7RNu5VTPcei5RMTG8NvmAPQAAAAAAAAAAAAAAAAAAAAAAAAAAAAAAAAAAAAZlpLTfP5mOzCj2vXatVR1+Gf4POlNNb8zG5jR0dduzVHX4av4M2bGLF/ys42v1/PFinzkAbLigAAAAAAAAAAAAAAAAAA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AAAAAAAAAAAAAAAAAAAAAAAAAAAAAAAAAAAAAAAAGOZ/p63fruYzBW4pxM+7pj7fwx4f2sSmJpmYmJiY6JiW0HRZ/klOMiq/hoinEx1x1RX/wB1f4vwuc3+vh+Lvjx8m/otRXF/pzG0MLHtXRVbrqorpmmqmdpiY2mHqqUxt2S7AA8AAAAAAAAAAAAAAAAAAAAAAAAAAAAAAAAAAAAAAAAAAAAAAAAAAAAAAAAAAAAAAAAAAAAAAAAAAAAAAAAAAAAAAAAAAAAAAAAAAAAAAAAAAAAAAAAAAAAAAAAAAAAAAAAAAAAAAHGx1vnURXHXT1+JwHcdfRPTDq79vsV2ae51xPgWXhGp9JT0Vucft/ZPit3PmA7CUAAAAAAAAAAAAAAAAAAAAAAAAAAAAAAAAB5piaqoimJmZ6IiO6DwzjSmmuZzMbmNHt+u3Zqjq8NXh8D66V0zGG5mMzCmJv8AXRanqo8M+H9jLGzixd9nE12v33x4p85AGw44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AAAAAAAAAAAAAAAAAAAAAAAAAAAAAAB1Ge5NbzCiblrajExHRV3KvBP8AFhF61csXard6maK6Z2mJbOddnGU2cytdO1F+mPa3I/ZPgcPinCY1G+XD2W/f+7e0urnH7t+X7Nfj74zC3sHfqs4iiaa4+aY78Pgp9qzSZraNph2ImJjeABi9AAAAAAAAAAAAAAAAAAAAAAAAAAAAAAAAAAAAAAAAAAAAAAAAAAAAAAAAAAAAAAAAAAAAAAAAAAAAAAAAAAAAAAAAAAAAAAAAAAAAAAAAAAAAAAAAAAAAAAAAAAAAAAAAAAAAHHxlvn2udHuqen5HIE+nzzgyRkjuexO07unH1xNvsV2Yj3M9MPkulLxesWryltxO8bgDIAAAAAAAAAAAAAAAAAAAAAAAAAAAAAfbCYa9i8RRYw9ubl2qdopgJmIjeXztW67tym3apmuuqdopiN5mWw9Macoy+mnE4yIrxc9MR1xb8Xh8Lkab0/ayq3Fy5tcxdUdNfcp8Efxd42seLbtlwdbr5yf6ePl+4AncoAAAAAAAAAAAAAAAAAA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AAAAAAAAAAAAAAAAAA4mZ5fZzCx2O9G1Ue5rjrplguZZffy+/2O9T0T7muOqqGxXxxeGtYuxVaxFEVUT9HhhyuI8LprI61ey/j4+ba02qthnae2GtB2mc5Rdy6vnRvXh5n2tfe8EurUvNhvgvNMkbTDtUvW8das9gAiZgAAAAAAAAAAAAAAAAAAAAAAAAAAAAAAAAAAAAAAAAAAAAAAAAAAAAAAAAAAAAAAAAAAAAAAAAAAAAAAAAAAAAAAAAAAAAAAAAAAAAAAAAAAAAAAAAAAAAAAAAAAAAAAAAAAAPjirfZbU7e6jph1ruHXYy12O7vEe1q6YWHg+p3icFu7thNit3PgA7iYAAAAAAAAAAAAAAAAAAAAAAAAAAB2mRZLiM3v7W45limfb3ZjojwR35exEzO0Mb3rjr1rTtDjZZl+IzLFRYwtHOq7tU9VMd+ZbLyLJsPlGH5tqOfeqj292Y6av4R4HIyvLsPlmGixhaNo66qp66p78y5bbx4or2zzV3Wa62eerXsr+4AlaAAAAA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wA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etyim5bqouUxVRVG0xMbxLD88yGvC86/g4mux1zT1zR/GGZDT1uhxaynVvz7p8E2HPbDO9Wrhl2eafpvc6/gaYpuddVvqirxd6WJV01UVTTXE01RO0xMbTCk6zRZdJfq5I7O6e6Xbw565o3q8ANNMAAAAAAAAAAAAAAAAAAAAAAAAAAAAAAAAAAAAAAAAAAAAAAAAAAAAAAAAAAAAAAAAAAAAAAAAAAAAAAAAAAAAAAAAAAAAAAAAAAAAAAAAAAAAAAAAAAAAAAAAAAAAAAAAAAPnft9ltTT3euPG+gkxZbYrxevOCJ27XTjk463zbnPjqq6/G4y64ctctIvXlLbrO8bgCR6AAAAAAAAAAAAAAAAAAAAAADzETMxERMzPREQzPTelPcYnNafDTYn/1fwZVpNp2hDn1FMFeteXW6b03dzKab+K51rCdzuTc8Xg8LYeGsWsNYos2KKbduiNopp7j6REUxEREREdERA3KUikdit6nVX1Ft7cvAAZtYAAAAAAAAAAAAAAAAAAAAAA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AAAAAAAAAAAAAAAAAAAAAAOrznJrOY0zXG1vERHRXEdfgl2gizYaZ6TTJG8Sype1J61Z7WtcZhL2DvzaxFE01R80x34fBsnH4KxjrE2sRRzo7k92me/DCc3yi/l1c1THZLEz0XIj9veU7iPCb6X36dtP28/5dnT6uuX3bdkusAcduAAAAAAAAAAAAAAAAAAAAAAAAAAAAAAAAAAAAAAAAAAAAAAAAAAAAAAAAAAAAAAAAAAAAAAAAAAAAAAAAAAAAAAAAAAAAAAAAAAAAAAAAAAAAAAAAAAAAAAAAAAAAAAAAAAPS7RFy3NM93q8EurmJpmYmNpjol27hY63tMXI6p6J8bucH1O0zgt38kuK207OIAsKcAAAAAAAAAAAAAAAAAAAAfbCYW9jMRTZw1uq5cq6ohzskyXFZtd2sxzLMT7e7VHRH8Z8DY2UZVhcqsdjw1Htp91cn3VXj/glx4pt29zR1eupg92O23+c3Xad03ZyyKb2I5t7F9/uUeL+LIAbdaxWNoV7Llvlt1rzvIA9RgAAAAAAAAAAAAAAAAAAAAAAAAAAAA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AAAAAAAAAAAAAAAAAAAAAAAAAAAAAAAAAAAAAAAAAAAAAAAAAAB4roprommumKqZjaYmN4l5CY3GJ51p2bfOvZfE1Udc2u7Hi7/AImNTG07T0S2i6jOMjs4+JuW9rWI+6iOirx/xVziHBIvvk03ZPh/DpafXbe7k+7BR98ZhL2DvTaxFE0VR1d6fDD4Ktas0ma2jaYdSJiY3gAYvQAAAAAAAAAAAAAAAAAAAAAAAAAAAAAAAAAAAAAAAAAAAAAAAAAAAAAAAAAAAAAAAAAAAAAAAAAAAAAAAAAAAAAAAAAAAAAAAAAAAAAAAAAAAAAAAAAAAAAAAAAAAAAB610xXRNM9Uw9hlS80tFq84HUV0zRVNNXXHQ8Obj7e8RcjudEuEummzxnxxkjvbdbdaNwBO9AAAAAAAAAAAAAAAfbB4W/jL9NnDW6rlyrqiAmYiN5fFlWndK3MXzcRmMVWsP1xb6qq/4Q7zT2mLGX82/i+bexXXH3NHi78+FkbZx4e+zi6viW/uYfv/D0sWbeHtU2rNFNFumNoppjaIe4NhxpnftkAAAAAAAAAAAAAAAAAAAAAAAAAAAA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AAAAAAAAAAAAAAAAAAAAAAAAAAAA+GNwljG2ZtYiiKqe5PdjwxLDM4yO/gJm5b3u4f7qI6afH/ABZ0T0x0ufreHYtZHvdlvH/ObYwam+Gezl4NXDMM407bv867gdrd3rm31U1eLvMSv2bli7VbvUVUV09cTCnazQ5dJbbJHZ49zs4c9M0b1egDSTAAAAAAAAAAAAAAAAAAAAAAAAAAAAAAAAAAAAAAAAAAAAAAAAAAAAAAAAAAAAAAAAAAAAAAAAAAAAAAAAAAAAAAAAAAAAAAAAAAAAAAAAAAAAAAAAAAAAAAAAAAAAAAPFURVTMVRvE9Euqu0TbuVUz3HbONjrfOoiuOunr8Tr8J1Po8norcrfv/AHSY7bTs4ACzNgAAAAAAAAAAAAHvat13rlNu1RVXXVO0U0xvMs1yDSNNHNv5rEVVdcWInoj8ae74mVaTaexBn1NMEb3l0GRafxWa1RXEdiw2/Tdqjr8Ud1sPKsswuWWOxYW3tv7quemqrxy5lNMU0xTTEU0xG0REbRDy26Y4or+p1l9RO09keAAkaYAAAAAAAAAAAAAA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AAAAAAAAAAAAAAAAAAAAAAAAAAAAAAAAAAAAAAAAAAAAAcTMcvw+Ptc3EUdMe5rjoqp+VyxhfHXJWa3jeJe1tNZ3hgWbZLiMvma9uyWO5cpjq8cdx1baMxExMTG8T1xLHc205bvc67gdrdzrm3PuZ8XeVjX8Cmu99N2x4fw6mDXRPu5PuxAfTEWLuHuzbv0VUVx1xMPmrkxNZ2nm6MTv2wAPHoAAAAAAAAAAAAAAAAAAAAAAAAAAAAAAAAAAAAAAAAAAAAAAAAAAAAAAAAAAAAAAAAAAAAAAAAAAAAAAAAAAAAAAAAAAAAAAAAAAAAAAAAAAAAAAAAAAAAAAAAAAdcbT0wD2JmJ3gdXftzauTT3OuJ8D5uwxlrn2udHuqen5HXrlo9RGoxRfv7/NtUt1oAG0yAAAAAAAfSxZuX7tNqzRVcuVTtFNMbzITO3bL5u1yXIsXmtcTap7HYifbXao6Pk78sjyLSFNHNvZrtVV1xYpnoj8ae74oZhRRTbopoopimmmNoiI2iIT0w79tnJ1XE4r7uHtnxddk2S4TKre1ijnXZj212rpqn+EOyBsxER2Q4l72vPWtO8gD1iAAAAAAAAAAAAMH41atx+huHGZ6gymzhb2MwtVmKKMTTVVbnn3aaJ3imqmeqqe6zhqXlVdo7P8A8fDf9RbB0XJ04wZ/xKzrN8HnuDyrD2sHh6LtucHauUTMzVt086urob3SByIffVqX4lb+ur8BhXGbVeO0Rw1zjUOVWsNexuD7D2OjE01VW5596iid4pmJ6qp7vXszVqrlR9onU35L/wBVaBi3J34y6h4k6nzLLc8weU4exhsH6ooqwdq5RVNXPpp2nnV1RttVPcb+RryJff8A575MnztCygAcPF5pl+DuRbxmOwuHrnqpu3qaJ+aZBzB62rlF63TctV0126umKqZ3iflewAAA42NzDBYHm+rcZh8Nzvc9mu00b+LeX3t10XbdNduqmuiqN6aqZ3iY78SD2BxsbmGDwMUzjcXh8NFXuezXKaN/FvIOSPW1cou26blqumu3VG9NVM7xMeCXsAOLjMxwOBmIxuMw2HmeqL12mjf55fbD37OJtRdw923dtz1V26oqiflgH0AABx8ZjcJgaIrxuJsYeiZ2iq9ciiJ+cHIHpYvWsRZpu4e5RdtVdNNdFUVUz4ph7gAAAAAAAAAAAAAAAAAAAAAAAAAAAAAAAAAAAAAAAAAAAAAAAAAAAAAAAAAAAAAAAAAAAAAAAAAAAAAAAAAAAAAAAAAAAAAAAAAAAAAAAAAAAAAAAAAAAAAAAAAAAAAAAADVXEnjnpnh9qSckzjB5xiMXFmi9NWEtWqqIirfaN6rlM79He7rFf5Veh/grUn/AA9j/GBv8aA/lV6H+CtSf8PY/wAZmvC3jJp7iTm2My/IsHmuHvYWx2eurGWrdFM086Kdo5tdU77z3gbK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AAAAAAAAAAAAAAAAAAAAAAAAAAAAAAAAAAAAAAAAAAAAAAAAAAAAAAAAAAAAAAAAAAAAAAAAAAAAAAAAAAAAAAAAAAAAAAAAAAAAAAAAAAAAAAAAAAAAAAAAAAAAAAAAAAAAAAAAAAAAAAAAAAAAg3kw9v3KfyvzNxeSDeTD2/cp/K/M3F5AAAAAAAAAAAAAAAAAAAAAAAAAAAAAAAAAAAAAAAAAAAAAAAAAAAAAAAAAAAAAAAAAAAAAAAAAAAAAAAAAAAAAAAAAAAAAAAAAAAAAAAAAAAAAAAAAAAAA42OwOHx1rmYi3FXenux4pYhm2Q4jBb3LO96x34j21Pjj97OBz9bw3Dq43tG1vGP87Wxh1N8PLl4NXDOc1yDD43e5a2s357sR0T44Yhj8BiMDc5mItzTE9VUdNM+KVR1nDc2kne0b18Y/zsdfDqaZuXPwcUBz2wAAAAAAAAAAAAAAAAAAAAAAAAAAAAAAAAAAAAAAAAAAAAAAAAAAAAAAAAAAAAAAAAAAAAAAAAAAAAAAAAAAAAAAAAAAAAAAAAAAAAAAAAAAAAAAAAAAAAAAAAAAOsxNvsV2Yj3M9MOzfHFW+yWp291T0w6fC9T6HL1Z5W/yGeO3Vl1oC1NkAAAAHKy7L8VmN7sWEtVXKu7Pcp8c9xnWSaTw2D5t3G7Yi/HTtMe0p+Tu/Kzpjm3JrajV48Ee9Pb4MXyPTmLzPm3Ko7Bhp/1lUdNXijus+ynKcJldrmYW3tVMe2uVdNVXjlz+rqG1THFXA1OtyZ+yeyPAASNQAAAAAAAAAAAAAAAAal5VXaOz/wDHw3/UW22mpeVV2js//Hw3/UWwaa5EPvq1L8St/XV+/N/hjp7W2oMfjbXD+cbGKtW4qxHqXHU4WeZM7RvM1079Pc6Ww/Y149/dZ7+n7f8AjAt1qrlR9onU35L/ANVaTv7GvHv7rPf0/b/xnQ650PxcyfS2Nx2r5zb7B2uZ6o7Pm9F+jprpineiLtUz7eae5O3X3AZjyJff/nvkyfO0LIuV0WrdVy5VTRRRE1VVVTtERHXMyjfkS+//AD3yZPnaG7+VLqG7p/g/mUYaubd/MrlGX01RPTEV7zXHy0UVx8oNEcZOO2fauz25kOg7+JwmUzc7Bbrwm8YjHVTO28THtopmeqmOme717Rxsm5Meus2wcYzMcXleX37sc/sOKv113d56fbc2mqIn5Zl3XIt0ph8w1FnGpMZaprqy2iixhedG8U3LnO51UeGKadv7crBBAWc5HxH4F5vYxNOJv4Kzdr2t4jCXZuYXETH2tVMxtM9HVVTE92FY8C+KeF4maduXLlu3hc7wfNpxmGpn2vT1XKN+nmztPR1xMbd6Zy7XmmcHrHSWZ5FmFFNVrF2ZopqmN+x19dFceGmrafkQ/wAnHOsTpfjTlFiuardOLu1Zbibe/Xz+iInxXIon5AWzxO7W2rPJOL8zW/Pjh7rDMdEZziMzySmn7I3cLcwtmuqOd2Ka5j28R3ZiInaJ6N9uvqn9B+J3a21Z5Jxfma0W8lfLcJmfGXKox1ii9Th7V3EW6a43iLlNPtatvBM7x4YiQfXC8EOKGrudnGY4G52fE+3m7meLim9Xv3ZiZmqPFMQqvBZPjNP8n67lOZ0U0Y3B5Bes3qaaoqiKos1RO0x1tjsf4h+8DU3kzE+aqB+ePD/V+YaIzy7muTU0TmFWGuYezXXHOi3VXERz9u7MRvtE9G+2+/UzvC8E+KOsudnOY4G7N7E+37LmeKim7Xv36apmqPFMQ4vJey3CZnxnyW3j7FF+3Zpu4iiiuN4iuiiZpnbwTtMeGIX6DFOFOS43TvDrT+UZpRTbx2DwtNq9TTVFURVG/VMdacOPvHzM8VnOK03oPFV4XB2K5s38wsT/ADt+uOiabdX2tMT0c6OmZ6p269/8c9Q3dL8KNRZnha5t4qnD9gs1RO0013KotxVHhjnb/IlnkiaUw+f8SbuZY61F2xk1j1RRTVG8dmqq5tEz4vbVR4aYB509ycNe6lwsZnmt/B5dcvxz+bmN6uq/Vv3aoppq2+Wd/A6XU+heIvBXF2s1s4q7h8NNcUxj8tv1VWZq7lNyJiOvvVU7T4V9ODnuU4LPcmxmV5pZpv4LF2qrN23V3aZj6J7sT3JBqvk9cYKOI2XXcvzam1Y1Hg6Iru00dFGIt9XZKY7kxMxFUdyZiY6J2jbuL/8AC3vxKv2Pz10PicTw5444K1N2edl2bTgcRV1c+12SbVfR4aZmY+R+hWL/APC3vxKv2A/M/Qmp8To3VODz7AWrd3F4Sm72Km57mKqrdVETPfiJq327u2zYOF4T8UuI9U6gzDCX704qOfTiMyxFNuquJ6Y5tEzvFPe6IjbqY5wIy3CZvxd0xg8xsU38LXiufXbrjemrm01VREx3Y3pjo7r9FwYFwK0zmWj+F2T5Hndu3bzDCzf7JTbriumOderrjaY8FUM9AAAAAAAAAAAAAAAAAAAAAAAAAAAAAAAAAAAAAAAAAAAAAAAAAAAAAAAAAAAAAAAAAAAAAAAAAAAAAAAAAAAAAAAAAAAAAAAAAAAAAAAAAAAAAAAAAAAAAAAAAAAAAAAAAEC8p3EVZlx0z2za9tNucPh6I8PYaN4/OmW+qeSponmxzs11JNW3TtiLG2/+5T/qGqjPOUviabtVMWbupYs1V1TtEW6b8UzMz3ubTur3OONXDvKMRVZxeqsFVcpnafU1NzERE+O3TVAMD/kqaH+FdSf8RY/wWa8LeDenuG2bYzMMixma4i9irHYK6cZdt10xTzoq3jm0UzvvHfd1pXibozVeIpw+Q6hwOJxNXubFVU2rlXioriKp+SGY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AAAAAAAAAAAAAAAAHpetW71ubd2imuieuKo3h7jyYiY2kidmL5ppnruZfV/5VU/sn+LGb1q5ZuTbu0VUVx101RtLZzjY7AYfHW+ZiLcVd6qOiY8UuDreBY8vv4Pdnw7v7N/DrrV7MnbDW47zM9O4jDb14be/a70R7aPk7vyOjmJidp6JVfPpsunt1ctdpdTHkrkjesgCBIAAAAAAAAAAAAAAAAAAAAAAAAAAAAAAAAAAAAAAAAAAAAAAAAAAAAAAAAAAAAAAAAAAAAAAAAAAAAAAAAAAAAAAAAAAAAAAAAAAAAAAAAAAAAAAAAAAAAAAAA67GWux3d4j2tXTD4O0v2+y2pp7vXHjdWt/D9T6xiiZ5x2S2cdt4AZBkul8Zj+bcvxOGw89POqj21Xij+Lfis27IMmWmKOtednQ2rdd25TRaoqrrqnaKaY3mWW5Jo+5c5t3NKpt0dcWaZ9tPjnuf++pleVZRg8rt7YW1HPmNpuVdNU/K57ZphiO2zi6jidre7i7I8e98sLhrOEs02sNapt246qaYfUE7lTMzO8gA8AAAAAAAAAAAAAAAAAAGpeVV2js//Hw3/UW22mpeVV2js/8Ax8N/1FsGmuRD76tS/Erf11fpA5EPvq1L8St/XV+A1Vyo+0Tqb8l/6q02q1Vyo+0Tqb8l/wCqtA0VyJff/nvkyfO0Nl8tOzXc4XZZcoiZot5vamvwRNq9G/zzHztaciX3/wCe+TJ87QpjjBpH18cO84yO3zYxV63FzDVVdEReomKqOnuRMxtM96ZBp7kQ3rdWk9S2ImOzUY23XVHd5tVvaPppqUmgbgFr+vhbr/E2c+tXrOW4r/JMwtzTPPsV01Tza5p696Z50THXtVV3dl25RmuAznAWsblOMw+Nwl2N6L1i5FdM/LAOY/OzQtUZlx5yS9hPbUXdQ2r9M0/ceqIq3+ZVvKF4t5Xo/S+PynK8baxGpcZaqsW7VmuKpw0VRtNyvb3MxG+0T0zO3Rtu0lyP9EX831vXqjE2qoy3KKaqbVdUdFzEV07REd/m01TVPemae+CruJ3a21Z5Jxfma0cckXtzYP4niPqrH4ndrbVnknF+ZrRxyRe3Ng/ieI+qC7GP8Q/eBqbyZifNVMgY/wAQ/eBqbyZifNVAi7kl9uvLPi+I83K8UHckvt15Z8XxHm5XiDUHKvs13eCWcVW4mYtXsPXXt3uy0x+2Yar5Dl63Tmer7EzHZq7OGrpju82mq5E/TVSpjXGn7Oq9IZvkWJqimjH4auzFcxvzKpj2tXyVbT8iEuGWpcw4OcVqqs4wt2iLFVeBzLDx7qbczG809ydpimqO5MR4dwfoQOr05qDKdS5ZazDIcww+OwdyImLlmvfbwTHXTPgnaWE8ZuK2T8PcgxW2KsX9QXKJpwmBpqiquK5jorriPc0R19O2+20AjbiNVGZ8dM9jB+2m7nldqjm92ezc3o+WH6HYv/wt78Sr9iFeTLo7F6y4o4bNsXRXcy/KbsY7E36+nn3t97dO/dma/beKmV1Yv/wt78Sr9gPz55OXbs0r8Yr81W/Qt+enJy7dmlfjFfmq36FgAAAAAAAAAAAAAAAAAAAAAAAAAAAAAAAAAAAAAAAAAAAAAAAAAAAAAAAAAAAAAAAAAAAAAAAAAAAAAAAAAAAAAAAAAAAAAAAAAAAAAAAAAAAAAAAAAAAAAAAAAAAAAAAAAAhvOuT/AMRMy1riIu5bh6bGPxVy7OO9U0VWqIqqmqZq2nnd37npbPy7knZJRhKYzHUmZXcVt01WLVFujfxTzp+lSoCDeM3BDN+Gtm3m+Cxk5lkvZIpnE0UdjuYeuZ9rz6d52iZ6IqievvbxvvbkrcUsXrHKcTp/UF+b+c5bbi5axFc714ixvtvV36qZmIme7FUd3eW39d5VYzvReeZbi6aarOJwV23O/cmaJ2nxxO0x4kRcljG3MHxuyKi3MxRiaMRYuRHdp7DXVH/NTTPyAvoABFmv/Zn9fepPsN69vsZ9ksT6l9T+qOxdh7LVzOZt0c3m7bbdGy0wEG//AKdv/wCPv/mXFzb2avsXjPsr69/sf2Gv1T2f1R2PsXNnn87fo5u2++/cX4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AAAAAAAAAAAAAAAAAAAAHXZnk+Fx8TVXTzLv9JR0T8vfdiI8uGmavUyRvDKt7Unes7MCzPJMXgd6ub2WzH29EdXjjuOrbRdRmWQ4XGb10R2C9P21EdE+OFb1nAP8Alpp/Kf6T/P3dLDr+7J92CjsMxynF4CZm7b51v+ko6Y/7OvV3Livit1ckbS6Nb1vG9Z3AEbIAAAAAAAAAAAAAAAAAAAAAAAAAAAAAAAAAAAAAAAAAAAAAAAAAAAAAAAAAAAAAAAAAAAAAAAAAAAAAAAAAAAAAAAAAAAAAAAAAAAAAAAAAAAAAAAAAABzcvyzFY+r+YtzzO7XV0Ux8rPHjvlt1aRvLG1orG9pcJ9cLp7GZlfiuxRFFmrpm5X0R8nfZjluncNhdq8R/P3Y+6j2sfJ/F3cRtG0dS1cL4VlwT6TLO2/c0MnEer2Yvu6TJtN4LLebXNPZ8RH+srjqnwR3HdgsEREdkOZkyXyT1rzvIA9YAAAAAAAAAAAAAAAAAAAAAADB+NWksfrnhxmen8pvYWzjMVVZmivE1VU245l2mud5ppqnqpnuM4AaI5OnB/P8AhrnWb4zPcZlWItYzD0WrcYO7crmJirfp51FPQ3uADCuM2lMdrfhrnGnsqu4azjcZ2HsdeJqqptxzL1Fc7zTEz1Uz3OvZmoDQPJ34Nah4banzLMs8xmU4ixicH6nopwd25XVFXPpq3nnUUxttTPdb+AGn+MXArI+IV+rM8LenKc+mNqsTbo51F/bq7JR0bz3OdExPf32hoTE8mfiFgb9dGBxWV3rVXR2Szi6qImPDE0xP7VtgJJ0VyVMwuYu3e1nnOGs4WJ3qw2X713K47011REU/JFSpNOZHlum8mw2VZJhLeDwGGp5tu1bjojvzM9czPXMz0zLsgHUaxyy9nWkc7yvC1W6MRjsDfw1uq5MxTFVduqmJqmImdt56doloPgXwJ1PoHiBYz3OMdk17CW7F21NGFvXaq96o2joqt0xt8qkwB1eqsvu5tpjOMtw1VFN/GYO9h7dVyZimKq6JpiZ2iZ23nvO0ATTwP4Dan0HxDwefZvj8lvYOzau0VUYW9dquTNVE0xtFVumOue+pYAGseMHBvIeJNunE36qsvzu3TzLePs0RVNUdym5T0c+O90xMd/uNnAIox3Jk17l+Kq+xeNyvE2p6IuWsTXaqmPDE0xt8ky7bSnJVzzFYui5qvOcHg8LvvXbwc1Xr1XfjeqIpp8ftvEsEB0ejNKZPozIbOUafwlOGwdvpnu1XKp6666uuqqe/8kbREQ7m/RNyxcojbeqmYjfxPcBLHCfk86s0hxDyXPsyzDIruDwV2qu5Rh792q5MTRVT0RNqI65juwqcAAAAAAAAAAAAAAAAAAAAAAAAAAAAAAAAAAAAAAAAAAAAAAAAAAAAAAAAAAAAAAAAAAAAAAAAAAAAAAAAAAAAAAAAAAAAAAAAAAAAAAAAAAAAAAAAAAAAAAAAAAAAAAAAAHQa/sZlidEZ5ayG/dsZtODuThLlqdqouxTM0xE+GYiPld+Aj7k28Xs6xHESnKtZ59isXhMwszYw84q5vTbxG8TT4t4iqnxzCwUs8duTzjcdnGK1FoGi3cqxFc3sTls1RRMXJ6ZrtTPRtM9PNnbaerr2jAMHxA43aVw8ZbdpzyKLUc2iMblnZqo8VdVEzPzyCq+NmrMLo7htnOPxF2mjE3rFeGwlEz03L1dM00xEd3bfnT4IlKXJEyO9mfF2xmFNEzh8qw12/XVt0RVXTNumPHPPmf7MuFOjuLPFvOrN/OcJml2I6KcTmVE4bD2aZ65ppmIjbvxRTMq44O8N8v4a6Y+x+Er9U46/VFzGYuadpvVxHRER3KY6YiPDM9cyDPAAAAGN8S+1xqryTi/M1MkY3xL7XGqvJOL8zUCVeRP2x868k1eetLORjyJ+2PnXkmrz1pZwAAAAAAAAAAAACc9Ve+fOPjl768qMTnqr3z5x8cvfXlYej3zL+TC7qwFsRgAAAAAAAAAAAAAAAAAAAAAAAAAAAAAAAAAAAAAAAAAAAAAAAAAAAAAAAAAAAAAAAAAAAAAAAAAAAAAAAAAAAAAAAAAAAAAAAAAAAAAAAAAAAAAAAAAAAAAAAAAAAAAAAO00r758n+OWfrwoxOelffPk/wAcs/XhRiqdIfmU8klABXWYAAAAAAAAAAAAAAAAAAAAAAAAAAAAAAAAAAAAAAAAAAAAAAAAAAAAAAAAAAAAAAAAAAAAAAAAAAAAAAAAAAAAAAAAAAAAAAAAAAAAAAAAAAAAAAAAAAAAAAAAAAAAAAAAAAAAAAAAAAAAAAAAAAAAAAAAAAAAAAAAAAAAAAAAAAAAAAACDeTD2/cp/K/M3F5IN5MPb9yn8r8zcXkAAAAAAAAAAAAAAAAAAAAAAAAAAAAAAAAAAAAAAAAAAAAAAAAAAAAAAAAAAAAAAAAAAAAAAAAAAAAAAAAAAAAAAAAAAAAAAAAAAAAAAAAAAAAAAAAAAAAAAAAAAAAAABMbxtPTDpcy09hcVvXZjsF2e7THtZ+T+DuhDn0+LUV6uWu8M6ZLY53rOzXuYZVi8BMzet72/wCkp6af+zgNozETG09MOmzHT2ExW9VqOwXZ7tEe1n5P4K5q+AWj3tPO/wCE/wAuli4hE9mSGDjscxyfF4Heq5b59qPt6OmPl7zrley4b4bdXJG0uhW9bxvWdwBGyAAAAAAAAAAAAAAAAAAAAAAAAAAAAAAAAAAAAAAAAAAAAAAAAAAAAAAAAAAAAAAAAAAAAAAAAAAAAAAAAAAAAAAAAAAAAAAAAAAAAAAAAAAAc7AZVi8dMTZtTFH3dXRT/wB/kSY8V8turSN5Y2tFY3tOzguZgMtxWOq/ye1M092ueimPlZTl2nMNh9q8TPZ7nemNqY+Tu/K7ummKaYimIiI6oh39JwC9ve1E7fhHP7ufl4hEdmON3R5bpvD4favFT2e53p9zHyd13lNMU0xFMRER0REdx5FkwabFp69XFXZzsmW+Sd7SAJ0YAAAAAAAAAAAAAAAAAAAAAAAAAAAAAA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wA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AAAAAAAAAAAAAAAAAAAAAAAAAAAAHVZhkWDxm9UUdhuT9tb6PnjqdqIs2DHmr1cld4Z0vak71nZguYZBjMJvVRT2e3H21HX8sOononaW0XBx+VYTHbzetRz/u6eir/v8qv6ro/E+9p7bfhP8t/FxCY7MkNeDIMfpnEWt6sJXF6n7meir+EuivWrlmuaLtFVFcdcVRtKv6jSZtNO2Wu37fd0ceWmSN6y9AGskAAAAAAAAAAAAAAAAAAAAAAAAAAAAAAAAAAAAAAAAAAAAAAAAAAAAAAAAAAAAAAAAAAAAAAAAAAAAAAAAAAAAAAAAAAAAAAAAAAB7W6KrlcU26aqqp6opjeZd3gNN4q/tViZixR3p6avmbGDS5dRO2Ku6PJlpjje07Oidpl+R4zGbVRR2K3P29zo+aOuWW4DJ8Hgtpt2udcj7evpn/s7BYNL0fj4tRb8o/lz8vEO7HDp8v0/g8LtVcjs9yO7XHR8kO4iNo2jogFgw6fHgr1cVdoc++S2Sd7TuAJmAAAAAAAAAAAAAAAAAAAAAAAAAAAAAAAAAAA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AAAAAAAAAAAAAAAAAAAAAAAAAAAAAAAAAAAAAAAAAAAAAAAAAAAAAAAAAAAAAAAAAAAAAAAAAAAAAAAAAAAAAAAAAAAAAAAAAAAAAAAAAAAAAAAAAAAAAAAAAAAAAAAAAAAAAAAAAAAAAAAAAAABBvJh7fuU/lfmbi8kG8mHt+5T+V+ZuLyAAAAAAAAAAAAAAAAAAAAAAAAAAAAAAAAAAAAAAAAAAAAAAAAAAAAAAAAAAAAAAAAAAAAAAAAAAAAAAAAAAAAAAAAAAAAAAAAAAAAAAAAAAAAAAAAAAAAAAAAAAAAAAAAAAAAAAAfHE4axiqOZiLVFyn+tHU+w8tWLRtaN4exMxO8Mbx2l7dW9WCuzRP3FfTHz9f7WPY3LcXgpn1RZqin7uOmn52xSYiY2mN4lx9TwPT5u2nuz+HL7fw3MWuyU7LdsNXDPMbkOBxW8xb7DXP21vo+jqdBjtNYuxvVh5pv0eDoq+ZwNTwbU4O2I60fh/HNv49ZivznaXRD3u267Vc0XaKqK464qjaXo5UxMTtLb5gDwAAAAAAAAAAAAAAAAAAAAAAAAAAAAAAAAAAAAAAAAAAAAAAAAAAAAAAAAAAAAAAAAAAAAAAAAAAAAAAAAAAAAAAAe1FFVyqKbdNVVU9UUxvMvYjfsgeo7rBadxuI2m7EWKO/X1/MyDA6fwWG2qrom/X37nV8zp6bg+pz9u3Vj8f45tXJrMWPv3n8GHYPAYnGVbYezVXH3W20R8rIcBpaI2qxt3f+pb/iyamIppiKYiIjqiHl39NwLBi7cnvT+n2c/Lrsl+yvY+GEweHwlHNw1qi3HdmI6Z8cvuDs1rWkdWsbQ05mZneQBk8AAAAAAAAAAAAAAAAAAAAAAAAAAAAAAAAAAAAAAAAAAAAAAAAAAAAAAAAAAAAAAAAAAAAAAAAAAAA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AAAAAAAAAAAAAAAAAAAAAAAAAAAAAAAAAAAAAAAAAAAAAAAAAAAAAAAAAAAAAAAAAAAAAAAAAAAAAAAAAAAAAAAAAAAAAAAAAAAAAAAAAAAAAAAAAAAAAAAAAAAAAAAAAAAAAAAAAAAAAAAAAAAAIN5MPb9yn8r8zcXkg3kw9v3KfyvzNxeQAAAAAAAAAAAAAAAAAAAAAAAAAAAAAAAAAAAAAAAAAAAAAAAAAAAAAAAAAAAAAAAAAAAAAAAAAAAAAAAAAAAAAAAAAAAAAAAAAAAAAAAAAAAAAAAAAAAAAAAAAAAAAAAAAAAAAAAAAAAAPliMPZxNHNv2qLlPeqjd0mN0xhrm9WFuVWavuZ9tT/FkA1s+jwaj5tYn9/ukx5r4/hlgONyPHYXeZtdloj7a37b6Ot1kxMTtMbTDaLjYvAYXFx/lFiiufuttp+frcTUdHqz24LbfhP8t7HxCeV4a3GWYzS1urecJemifubnTHzukxeS47C7zXYqrpj7a37aHEz8M1OD4qdnjHa3sepxZOUuuCeidp6xoJwAAAAAAAAAAAAAAAAAAAAAAAAAAAAAAAAAAAAAAAAAAAAAAAAAAAAAAAAAAAAAAAAAAAAAAAAAAAAAAc/CZRjsVtNuxVFM/bV+1j6Xd4PSsRtOMv7/1bcfvn+DewcO1Of4KdnjPYgyanHj5yxV2ODybHYraaLM0UT9tc9rH8Wa4PLcJg9uwWKKao+2npn55ct29P0eiO3Pb8o/n+zSycRn/hH3Y5gtL2aNqsXdquT9zR7WPn6/2O9w2FsYWnm4e1Rbj+rHTPyvsO3p9Fg0/y6xH7/do5M18nxSANpEAAAAAAAAAAAAAAAAAAAAAAAAAAAAAAAAAAAAAAAAAAAAAAAAA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AAAAAAAAAAAAAAAAAAAAAAAAAAAAAAAAAAAAAAAAAAAAcbF4DC4uP8osUVz91ttPz9bpcXpazXvOFvV25+5rjnQyMamfQ6fUfMpE/v8AdLTPkx/DLBMXkGPw+8xai7THdtzv9HW6uuiq3VNNymqmqOuJjaWz3zv4eziKebftUXI71VO7kZ+j2Oe3Fbbz7W5TiFo+ON2shm+K03gb2824rs1f1Z3j5pdRitL4mjecPdt3Y70+1n+H0uRm4NqsXKvWj8P83bdNbit37ebHxysTl+Lw2/Z8PcoiO7tvHz9TiubelqTteNpbUWi0bxIAwegAAAAAAAAAAAAAAAAAAAAAAAAAAAAAAAAAAAAAAAAAAAAAAAAAAAAAAAAAAAAAAORhsDisT/mLFyuO/FPR87KtLXnasby8mYrG8uOO+wumMXc2m/Xbsx3t+dP0dH0u3wumsFa2m9Ny9V4Z2j5odLDwfVZf+O0fj2f3a19Zip37+TC6aZqqiKYmZnqiHZ4TIsfidpiz2Ome7cnm/R1s3w+FsYanaxZt24/q07Ps6+Do9SO3Nffy7GpfiMz8EMawmlbdO04q/VXP3NEbR87usJluDwm3YLFFNUfbTG8/PLljr4NBp8Hy6Rv95/Vp31GTJ8UgDcQgAAAAAAAAAAAAAAAAAAAAAAAAAAAAAAAAAAAAAAAAAAAAAAAAAAAAAAAAAAAAAAAAAAAAAA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AAAAAAAAAAAAAAAAAAAAAAAAAAAAAAAAAAAAAAAAAAAAAAAAAAAAAAAAAAAAAAAAAAAAAAAAAAAAAAAAAAAAAAAAAAAAAAAAAAAAAAAAAAAAAAAAAAAAAAAAAAAAAAAAAAAAAAAAAAAAAAAAAAAAEG8mHt+5T+V+ZuLyQbyYe37lP5X5m4vIAAAAAAAAAAAAAAAAAAAAAAAAAAAAAAAAAAAAAAAAAAAAAAAAAAAAAAAAAAAAAAAAAAAAAAAAAAAAAAAAAAAAAAAAAAAAAAAAAAAAAAAAAAAAAAAAAAAAAAAAAAAAAAAAAAAAAAAAAAAAAAAAAAAAAAAABxMTluDxO/ZsNbqme7EbT88OWML465I2vG8fi9raa9sSx/E6Xwte82Lty1Pen20OrxGmcbb3m1Vaux4J2n6f4s0HOy8G0mX/jt5f5s2aazLXv3a4xGX4vDb9mw92mO/zd4+dxW0XGxGAwmI37Nh7Vcz3Zpjf53My9HfpX+8f1/s2acR/wC1Wtxm2I01gbm/Y+yWp/q1bx9Lrr+lbsb+p8TRV4K6Zp/Zu52Xgurx8q7+U/8Aps11uK3fsxodpfyHMbX+o58d+iqJ+jrcC9h71idr1q5bn+tTMOfk0+XF8ysx5w2K5KW+Gd3yAQswAAAAAAAAAAAAAAAAAAAAAAAAAAAAAAAAAAAAAAAAAAAAAAfS1Zu3p2tW67k96mmZc+xkWY3urDzRHfrmI/7pseny5fl1mfKGFslafFOzrBkljSt6rbs+It0eCiJq/g7HD6ZwVvabs3bs+GraPob+Lguryc67ecte2txV792FORh8FicT/mLFyuO/FPR87P8AD5dg8Pt2HDWqZju83efncp0sXR36t/tH9f7Ne/Ef+tWFYfTWOubTd7HZj+tVvP0Ozw+lsPRtOIv3Lk96mIpj97Ih0sXBtJj5138/82at9blt37OFhsqwWG27Fhre8d2qOdPzy5oOlTHTHG1IiI/Br2tNu207gDNiAAAAAAAAAAAAAAAAAAAAAAAAAAAAAAAAAAAAAAAAAAAAAAAAAAAAAAAAAAAAA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AAAAAAAAAAAAAAAAAAAAAAAAAAAAAAAAAAAAAAAAAAAAAAAAAAAAAAAAAACYiY2mN4AHEvZbgr3+cwtmZ78U7T88ODe03l9z3FNy1+LX/Hd3I1smjwZPjpE/kkrmyV5Wli97SkddnFT4q6P3w4V3TOOo9xNm54qtp+mGajSycE0l+VdvKf53T11uaO/dr27k+YWvdYW5P4vtv2OHcs3LU7XbddE/1qZhs4mN42lp36O45+C8x5xv8AwmrxG3/KrVw2TdwOFu/5zDWavDNEOJdyLLrnXhopnv01TH72pfo9mj4LxP3j+U0cRp3xLARmlzTGBq9zXeo8VUT+2HGuaUon/N4uqPxqN/3tW/A9XXlET+cf1SRrsM97FBkVzSuJj/N4izV+NvH8XHr01mFPVFqvxV/xa9uGauvPHP7pY1OKf+TpR2VeR5jR14WqfFVE/sl8K8tx1HusJf8AktzLXtpc1fipMflLOMtJ5WhxB9a8Pfo93ZuU+OmYfKejrRTWa84ZxMTyAGL0AAAAAAAAAAAAAAB9KLF6v3Fq5V4qZl7FZnk8mdub5jl0Zbja/c4S/wD7uYfejJMxr6sLVHjmI/bKaumzW+Gkz+UsJy0jnMOtHc29N5hV7qm3R+NX/ByLelcTP+cv2afFvP7k9eGau3LHP7fuwnU4o/5MeGVW9KU/6zFzPgpo2/e5VvS+Cp93Xfrnw1REfsbNOCau3OsR+cf0RzrsMd7Cxn1vIcuo/wD2eKp/rVTP73KtYDCWv83hrNM9+KI3bNOj2afjvEfef4RTxGndEtdW7Vy5O1u3XXP9WN3LtZRj7vuMJdj8aOb+1sOIiI2iNoG3To7jj47zPlG38obcRt3VYTZ0zj6/d9it/jVb/sc2zpTu3sV8lFH792Ujcx8E0lOcTPnP8bIba7NPfs6SzprAW/d9lu/jVbfs2c+zlmBs/wCbwtqJ7807z88uYN7HotPi+CkR+SG2bJbnaSIimNqYiI70ANlEAAAAAAAAAAAAAAAAAAAAAAAAAAAAAAAAAAAAAAAAAAAAAAAAAAAAAAAAAAAAAAAAAAAAAAA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AAAAAAAAAAAAAAAAAAAAAAAAAAAAAAAAAAAAAAAAAAAAAAAAAAAAAAAAAAAAAAAAAAAAAAAAAAAAAAAAAAAAAAAAAAAAAAAAAAAAAAAAAAAAAAAAAAAAAAAAAAAAAAAAAAAAAAAAAAAAAAAAAAAAQbyYe37lP5X5m4vJBvJh7fuU/lfmbi8gAAAAAAAAAAAAAAAAAAAAAAAAAAAAAAAAAAAAAAAAAAAAAAAAAAAAAAAAAAAAAAAAAAAAAAAAAAAAAAAAAAAAAAAAAAAAAAAAAAAAAAAAAAAAAAAAAAAAAAAAAAAAAAAAAAAAAAAAAAAAAAAAAAAAAAAAAAAAAAAAAAAAAAAAAAAAAAAAHiqmmr3VMT44eQHyqwuHq91YtT46IfKrLsFV14TD/7uHKEc4sc86x9mUXtHKXBnKMBPXhLXyRs9JyTLp68LR8kz/F2IwnS4J50j7Qy9Lf/ALT93VzkGWz/APs3/PV/F4nT+W/0E/n1fxdqMPUdNP8A9dftD30+T/tP3dROncu/oavz5PW5l39HX+fLtx56hpvpx9oe+sZf+0/d1Hrdy7+ir/Pk9buXf0VX58u3D1DTfTj7QesZf+0/d1Uaey2P9RM/26v4vMZBlsf/ALN/z1fxdoPY0Omj/wCuv2h56fJ/2n7uujJMujqwtPyzM/ve8ZRgI6sJa+WN3OGUaTBHKkfaHnpbz/yn7uLTluCp6sHh/wDdw+lOFw9PubFqPFRD7CSMOOOVY+zGb2nnLxTTTT7mmI8UPIJGIAAAAAAAAAAAAAAAAAAAAAAAAAAAAAAAAAAAAAAAAAAAAAAAAAAAAAAAAAAAAAAAAAAAAAAAAAAAAAAAAAA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Bxczx+GyvA3cZjrvYsNb259fNmrbeYiOiImeuYe1rNpitY3mRyhi/r+018Jf3F30T1/aa+Ev7i76LZ9S1P07faX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E9f2mvhL+4u+iepan6dvtJvDKBi/r+018Jf3F30T1/aa+Ev7i76J6lqfp2+0m8MoGL+v7TXwl/cXfRPX9pr4S/uLvonqWp+nb7SbwygYv6/tNfCX9xd9Fz8m1NlGdYqrD5Zi+zXqaJuTT2KunamJiN95iO7MMbaTPSOtakxHlJvDuQGu9AAAAAAAAAAAAQbyYe37lP5X5m4vJBvJh7fuU/lfmbi8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DF+JvvIzL/yvO0MoYvxN95GZf8AledobWi/3OP/AMo/d5PJocB9DQgAAAAAAAAAAAAAAAAAAAAAAAAAAAAAAAAAAAAAAAAAAAAAAAAAAAAAAAAAAAAAAAAAAAAAAAAAAAAAAAAAAAAAAAAAAAAAAAAAAAAAAAAAAAAAAAAAAAAAAAAAAAAAAADPODfvnxXxOr69DA2ecG/fPividX16GhxP/aZPJ7Xm3IAoKYAAAAAAAAAAABBvJh7fuU/lfmbi8kG8mHt+5T+V+ZuL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MX4m+8jMv/K87Qyhi/E33kZl/wCV52htaL/c4/8Ayj93k8mhwH0NCAAAAAAAAAAAAAAAAAAAAAAAAAAAAAAAAAAAAAAAAAAAAAAAAAAAAAAAAAAAAAAAAAAAAAAAAAAAAAAAAAAAAAAAAAAAAAAAAAAAAAAAAAAAAAAAAAAAAAAAAAAAAAAAAM84N++fFfE6vr0MDZ5wb98+K+J1fXoaHE/9pk8ntebcgCgpgAAAAAAAAAAAEG8mHt+5T+V+ZuLyQbyYe37lP5X5m4vIAAAAAAAAAAAAAAAAAAAAAAAAAAAAAAAAAAAAAAAAAAAAAAAAAAAAAAAAAAAAAAAAAAAAAAAAAAAAAAAAAAAAAAAAAAAAAAAAAAAAAAAAAAAAAAAAAAAAAAAAAAAAAAAAAAAAAAAAAAAAAAAAAHreu27Nqq5erpt26Y3qqqnaIjvzIPYfLDYizirNN7C3rd61V1V26oqpnxTD6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GL8TfeRmX/ledoZQxfib7yMy/wDK87Q2tF/ucf8A5R+7yeTQ4D6GhAAAAAAAAAAAAAAAAAAAAAAAAAAAAAAAAAAAAAAAAAAAAAAAAAAAAAAAAAAAAAAAAAAAAAAAAAAAAAAAAAAAAAAAAAAAAAAAAAAAAAAAAAAAAAAAAAAAAAAAAAAAAAAAAGecG/fPividX16GBs84N++fFfE6vr0NDif+0yeT2vNuQBQUwAAAAAAAAAAACDeTD2/cp/K/M3F5IN5MPb9yn8r8zcXkAAAAAAAAAAAAAAAAAAAAAAAAAAAAAAAAAAAAAAAAAAAAAAAAAAAAAAAAAAAAAAAAAAAAAAAAAAAAAAAAAAAAAAAAAAAAAAAAAAAAAAAAAAAAAAAAAAAAAAAAAAAAAAAAAAAAAAAAAAAlDly/+K0b+Ji/22VXpQ5cv/itG/iYv9tkGxeSF2msN8dv/thuppXkhdprDfHb/wC2G6gEq8uf/wDcn8u//l1VJV5c/wD+5P5d/wDy4M15G3ajveU731Lbt+U9pLUWsOH1nBaWoqv3rWLov38LTciib9uKao2jeYidpmJ2nvd+IdRyNu1He8p3vqW2x+J2vcr4daetZxndjG38LcxFOGinB0U1V86qmqqJ2qqpjbaie73gay5J2h9U6NynPatT2LmBw+MuWqsNg7lcVVRVTFXPrmImYp33pjvzzfBDfbB+FfEzJuJeBx+KyLDZhh7eDuU2rkYy3RRMzMbxtza6uj5mcADWvEPjVo3QuKrwWZY25jMyo93g8DRF25R4KpmYppnwTO/ga8t8rDTU3trmn84ps7+6pqtTV83Oj9oKNGDcO+Kuk9f728hzHbHU086rBYmnsd6I78U9VUd+aZnbuu34gatwGhtKYzUGbWcVeweFmiK6MNTTVcnn1xRG0VVUx11R3QYlx74k4vhnp7LsxwOAw+OrxWK9T1UXq5pimOZVVvG3ifXgNxFxfEvS2OzXHYCxgbmHxtWFi3ZrmqJiKKKt+nu+2+hOXKJ4yae4k6ayzL8iwea4e9hcX2eurGWrdFM08yqnaObXVO+8959eTxxo07w30jmGV55gs2xGIxGOqxNNWDtW66Ypm3RTtM1XKZ33pnud4FpDHeH+rcBrnSmD1BlNnFWcHipriijE0003I5lc0TvFNVUddM9132JxFnC4e7iMVdt2bFqma7ly5VFNNFMdczM9EQD6DR+quUvofJsVXhsvjH5zconabmEtxTa3/GrmN/HETHhdZk/Kp0jisRTbzLKs3wNFU7dlimi7TT4Z2qifmiQUGOq0zqLKNUZVbzLT+YWMfgq+iLlqrfae9VHXTPgmIl2oA1FxA4/aW0NqvGafzbAZ3exmFiia68NZtVW559EVxtNVymeqqO45Ov8AjrpDRcWLOKuYnG5jdtUXvUWEppqrtRVETHZJmYppnaereZ8GwNqDTmiePeT6qyTUeZ2ckzW1ayPDU4q/bo7HcrrtzM7zTHOiOiKZmd5johyuHXHnSuvNT2chyrC5vhsbet13Lc4y1bpor5sbzTE03Kp32iZ6u5INsg6zVGeYPTWncxzrMprjB4GxVfuRRETVVFMb82mJmImZ6o6Y6ZgHZjU3DrjtpzX+p7WR5Jlme0Ymu3XdquYizapt26aY3mappuTPXtHVPTMNsgAAAAAAAAAAAAAAAAAAAAAAAAAAAAAAAAAAAAAAAAAAAAAAAAAAAAAAAAAAAAAAAAAAAAAAAAAAAAAAAAAAAAAAAAAAAAAAAAAAAAAAAAAAAAAAAAAAA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GL8TfeRmX/ledoZQxfib7yMy/wDK87Q2tF/ucf8A5R+7yeTQ4D6GhAAAAAAAAAAAAAAAAAAAAAAAAAAAAAAAAAAAAAAAAAAAAAAAAAAAAAAAAAAAAAAAAAAAAAAAAAAAAAAAAAAAAAAAAAAAAAAAAAAAAAAAAAAAAAAAAAAAAAAAAAAAAAAAAGecG/fPividX16GBs84N++fFfE6vr0NDif+0yeT2vNuQBQUwAAAAAAAAAAACDeTD2/cp/K/M3F5IN5MPb9yn8r8zcXkAAAAAAAAAAAAAAAAAAAAAAAAAAAAAAAAAAAAAAAAAAAAAAAAAAAAAAAAAAAAAAAAAAAAAAAAAAAAAAAAAAAAAAAAAAAAAAAAAAAAAAAAAAAAAAAAAAAAAAAAAAAAAAAAAAAAAAAAAAAlDly/+K0b+Ji/22VXpQ5cv/itG/iYv9tkH15O3F/RmjOG1nKNQ5ldw+PpxN25NFOFuXI5tUxt000zDZv8ovhr8NX/APgb3otNcCeBWmdf6AtZ5nOOzmxi68RdtTRhb1qmjamY26KrdU7/ACth/wAlTQ/wrqT/AIix/ggyL+UXw1+Gr/8AwN70Wg+VPxF01r/1setfG3MV6h9Vdn59iu1zef2Hm+6iN/cVdXeba/kqaH+FdSf8RY/wWleUhwqyPhl63fsDisyxH2R9Udl9W3KK+b2PsXN5vNop293O++/cBvTkbdqO95TvfUtvlyz+1PgfK1nzV59eRt2o73lO99S2+XLP7U+B8rWfNXgdHyIPezqf45a+pLanH3VeK0bwtzjNMtqm3j6oow2HuR/q6rlUU86PDETMx4YhqvkQe9nU/wActfUluriro+3rvQmaZBXdixdxFEVWL0xvFu7TMVUzPg3jafBMgjvk58McLxO1FmuJ1Bib85dl8UXL9Nuva5iLlyaubE1T0xHtKpmevq7+6nMVyf8AhtfwU4enTsWZ22pu2sVe7JTPf3mud/l3hKWQ5trngLq3EdmwE4aq9HY71nE25qw+LopnommqNt9t52mmejeYnuw3hprlW5DiYoo1FkWPwFyeibmFrpxFHjnfmzEeKJBofixovMOEPEWzZyrML8000043L8ZT7W5TTzpiIq26OdE0zE9yY2nbp2WZk1GW8WuEmV1aiws3MJmuGtXcTZt11W/5yiqJnaYneI59Pf6na6L19pfWtma9NZxhsZXTHOrsbzRdojvzbq2qiPDtsygEecp7hbpTQelcpxumcBcwuIxGN7DcqqxFy5vT2OqdtqpnuxD68mPhVpLXeisyzHUuX3cVi7OYVYeiunEXLe1EW7dW21MxHXVLMuW37xcg8pf/AEq3I5E/a2znytX5m0DdekNNZXpHIMNkuRWKsPl+Hmqbduq5VXMc6qap6apmeuZSZyseJeKznU17R2U36qMpy+qKcXFuf/E4jrmme/TR0Rt91Ez3I2suuqKKKqquqI3l+dnCq166+NuRV5jHZJxmaxi78VdPPmKpu1RPf32kFAcIuTZk1rJMNmOvrN7GZliKIueoIu1W7eHiY3imqaZiqqvv9O0T0dPXOU6x5N+h84y27RkmEuZJmHNnsV+zdruUc7uc6iuZiY8W0+FusB+feidSag4I8Tr+Fx1NdNGHvRh8ywcVb0X7X3VPh2nnU1eHvTML+wWKs47B2MXhLlN3D37dN23cp6qqao3iY8cSjrlrZZZw2vcmzG1TFNzGYDmXNo91VbrmImfDtVEfJCg+Tjj7mZcFNLX71U1V0WK8P0963drt0/RRAJN5VXbyz/8AEw3/AE9tsXhFydLepckw+oteY/HUVY+mMRawliqKbk0VdMV3K6omd6onfaOnq3nfojXXKq7eWf8A4mG/6e2uPR3vRyT4jY83SDF9A8JdL6GnNIySziqreZWYsYm3ib3ZKaqI36Oru86UT4m3iuFHGaaY5815JmUVU9ybtnfePz7c/wDM/RdInLV0p6mzvJ9U4e3tbxlucFiZiOjslHtqJnwzTNUf2AVthcRaxeFs4nDVxcsXqIuW66eqqmY3iY+Roflk6k+xfDrCZLar2v5xioiuN+uza2rq/wCbsbI+S7qf1ycI8tt3a+disqqnL7u89O1G02/k5lVMfJKdOVjn9zUXFycqwnOu28rtW8Fboo6eddq9tVt4d6op/sg2XyKdLep8lzrVGIt7XMXcjBYaZjp7HRtVXMeCappjx0KaY3w403b0hoXJcitxTzsHhqaLs09VV2fbXKvlrmqflZIAAAAAAAAAAAAAAAAAAAAAAAAAAAAAAAAAAAAAAAAAAAAAAAAAAAAAAAAAAAAAAAAAAAAAAAAAAAAAAAAAAAAAAAAAAAAAAAAAAAAAAAAAAAAAAA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wAcs/XhRic9K++fJ/jln68KMVTpD8ynkkoAK6zAAAAAAAAAAAAAAAAAAAAAAAAAAAAGL8TfeRmX/ledoZQxfib7yMy/8rztDa0X+5x/+Ufu8nk0OA+hoQAAAAAAAAAAAAAAAAAAAAAAAAAAAAAAAAAAAAAAAAAAAAAAAAAAAAAAAAAAAAAAAAAAAAAAAAAAAAAAAAAAAAAAAAAAAAAAAAAAAAAAAAAAAAAAAAAAAAAAAAAAAAAAABnnBv3z4r4nV9ehgbPODfvnxXxOr69DQ4n/ALTJ5Pa825AFBTAAAAAAAAAAAAIN5MPb9yn8r8zcXkg3kw9v3KfyvzNxeQAAAAAAAAAAAAAAAAAAAAAAAAAAAAAAAAAAAAAAAAAAAAAAAAAAAAAAAAAAAAAAAAAAAAAAAAAAAAAAAAAAAAAAAAAAAAAAAAAAAAAAAAAAAAAAAAAAAAAAAAAAAAAAAAAAAAAAAAAACUOXL/4rRv4mL/bZVelDly/+K0b+Ji/22QbF5IXaaw3x2/8AthuppXkhdprDfHb/AO2G6gEq8uf/APcn8u//AJdVSVeXP/8AuT+Xf/y4M15G3ajveU731Lb5cs/tT4HytZ81efXkbdqO95TvfUtvlyz+1PgfK1nzV4HR8iD3s6n+OWvqS3zqvV+QaStYe5qTNMPl1GImabVV6ZiK5jbeI2jww0NyIPezqf45a+pLY3KI4fXuIOga8NlsUzm+BueqsJTM7dkmImKre/c50T0eGI6oBmWU5rpzXWR3L2Au4HOsqqrm1XzqIuW5qiImYmKo8MfOwnUvALh5ntFc/YSMtv1dV7L7k2eb4qOmj/lTDwX4tZnwjzDH5Rm+WXsRll29zsRg6/5q9h7sRzZqp37u0RE0z17R0x3d73OVNoenCzcowOfVXdui16ntxO/hnsmwJ24taEzPg3rjBTlmaXqqK6fVWAxtv+buU7TtNNW320eDomJjvzEWnwg1Vd1pw3yPPsVTTTisTZmm/FMbRNyiqqiqYjuRM0zO3hRZxN1pnXGrXWBoy3Kq4mmn1NgMBZnsle0zvNVVXR0z1zPREREd6ZW1wr0tOi+H2SZBXXTcvYOz/O1U9U3Kqprr28HOqnbwA07y2/eLkHlL/wClW5HIn7W2c+Vq/M2nY8sLIsTm3Cy1jMHbquTlmNoxN6KY3mLU01UTPyTVTPi3aY5OHGbKeHWVZnlGocLjK8Jib8Yq1ewtFNc0182KaoqiZjo2pp2mPCC2qoiqmYmN4nol+degr0aF425XGZz2KjLM29TYiqro5lMVzbqqnxRMyvHh9rDLtdaZs57k9vE28HduV26acTTFNe9NU0zO0TMbbx305cq7hLjK8yva205hq79m7TE5lYtU71W6qY27NER10zERzu9Mb92dgrASDwj5S05DkmGyfWuCxWOtYWiLdnHYWaarvMiNoprpqmIq2jo52++3XEz0zlWsOVVktrLbtGkspx2IzCqmYouY6mm3atz35imqZq8XR4wa+5ZudWcfxKwOW2K4qnLcDTTd2+1uV1TXt+bzJ+VSfJ9yu7k/BrSuFv0zTcqws4iYnriLtdV2PorhJvB/h3nfFvW9zOM87PXlHqmcRmOOuRt2erfebVE92qero6KY+SJvK3botW6LdummiiiIppppjaIiOqIBA/Kq7eWf/iYb/p7a49He9HJPiNjzdKHOVV28s/8AxMN/09tcejvejknxGx5ukHbsB466U9ePC7O8ttW+fjLdr1VhYiN57Lb9tER4aoiaf7TPgETckrXFjS2f5/gczu8zAYnAV4zpn7fD01Vzt47fZJ/sw6vk/ZTf4g8daM3zKnslFi/czjFTPTHP5+9Ef7yqno70SxnjnperRfFLO8vw9M2sJduTicLzeiOw3YmebHgjeqj+zKkeRrpb7F6Dxuf37e2Izi/zbczH+ptb0x89c3PmgFBAAAAAAAAAAAAAAAAAAAAAAAAAAAAAAAAAAAAAAAAAAAAAAAAAAAAAAAAAAAAAAAAAAAAAAAAAAAAAAAAAAAAAAAAAAAAAAAAAAAAAAAAAAAAAAAAAAAAA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AHLP14UYnPSvvnyf45Z+vCjFU6Q/Mp5JKACuswAAAAAAAAAAAAAAAAAAAAAAAAAAABi/E33kZl/5XnaGUMX4m+8jMv/K87Q2tF/ucf/lH7vJ5NDgPoaEAAAAAAAAAAAAAAAAAAAAAAAAAAAAAAAAAAAAAAAAAAAAAAAAAAAAAAAAAAAAAAAAAAAAAAAAAAAAAAAAAAAAAAAAAAAAAAAAAAAAAAAAAAAAAAAAAAAAAAAAAAAAAAAAZ5wb98+K+J1fXoYGzzg3758V8Tq+vQ0OJ/wC0yeT2vNuQBQUwAAAAAAAAAAACDeTD2/cp/K/M3F5IN5MPb9yn8r8zcXkAAAAAAAAAAAAAAAAAAAAAAAAAAAAAAAAAAAAAAAAAAAAAAAAAAAAAAAAAAAAAAAAAAAAAAAAAAAAAAAAAAAAAAAAAAAAAAAAAAAAAAAAAAAAAAAAAAAAAAAAAAAAAAAAAAAAAAAAAAAxTXPDzS2u68HVqrK/V9WDiuLE+qLtrmc7bne4qp335sdfeZWA6XSGlsm0fk1OVacwfqPAU11XItdlrue2q653rmZ+l3QAMV11w+0xrv1D668s9X+ouf6n/AMou2uZz+bzvcVU778ynr36mVAOi0bpLJNF5RVlemsF6iwM3ar02uy13PbzERM711TPcjuvGtNIZHrXKaMs1NgfVuCovRfpt9muW9q4iYid6Konqqno326XfAMa0PoXTmhsNisPpbLvUNnE1xcu09nuXedVEbRO9dVW3R3mSgDFNZcPNJ6z2q1JkeFxl6I5sX9pt3YjvdkpmKtvBvswank3cOab3PnLsbVTv/m5xtzm/t3+luQBjmkNEaa0dZqt6aybCYDnxtXcop51yuO9VXVvVMeOWRgD0vWrd+zXavUU3LVdM010VxvFUT0TEx3YanzTk8cOcwxteJ+w97CzXPOqt4bE10W9/BTvtHijaG2wHTaQ0xlOkMisZPp/DThcvszVVTbm5VXO9U7zO9UzPTMu5AGuNU8E9AalxVeKx2QWbOKrneq7g66rE1T3ZmKZimZ8Mxu63J+T3w5yzEU3pyWvGV0zvTGLxNyumPHTvET8sS2yA+OCwmHwOEtYXBYe1hsNap5tu1ZoiiiiO9ER0RD7ADAdVcH9C6rzzEZxn+R+q8yvxTFy96rv2+dzaYpj2tNcRHRER0QznB4a1g8JYwuGo5lixbpt26d5nm00xtEbz09UPqAAivVXKZ1ri6MXl2XYXK8urmqq16osWq6rsdO3tedVMRPySDg8pvNqtbcbLWSZPRRduYOLWVW5pjpuXqq5mqN/BVXzdu5NMrO0tkuH07pvLMmwcf5PgcPRh6J2253NpiN58M9c+NNHJe4R5nRntOttXYa9Ym3zq8DYxMTF25cq671cT0xERM7b9MzO/cjeqwAAAAAAAAAAAAAAAAAAAAAAAAAAAAAAAAAAAAAAAAAAAAAAAAAAAAAAAAAAAAAAAAAAAAAAAAAAAAAAAAAAAAAAAAAAAAAAAAAAAAAAAAAAAAAAAAAAAAAAAAAAAAAAAAAAAAAAAAAAAAAAAAAAAAAAAAAAAAAAAAAAAAAAAAAAAAAAAAAAAAAAAAAAAAAAAAAAAAAAAAAAAAAAAAAAAAAAAAAAAAAAAAAAAAAAAAAAAAAAAAAAAAAAAAAAAAAAAAAAAAAAAAAAAAAAAAGN8S+1xqryTi/M1MkY3xL7XGqvJOL8zUCVeRP2x868k1eetLORjyJ+2PnXkmrz1pZwAAAAAAAAAAAACc9Ve+fOPjl768qMTnqr3z5x8cvfXlYej3zL+TC7qwFsRgAAAAAAAAAAAAAAAAAAAAAAAAAAAAAAAAAAAAAAAAAAAAAAAAAAAAAAAAAAAAAAAAAAAAAAAAAAAAAAAAAAAAAAAAAAAAAAAAAAAAAAAAAAAAAAAAAAAAAAAAAAAAAAAO00r758n+OWfrwoxOelffPk/xyz9eFGKp0h+ZTySUAFdZgAAAAAAAAAAAAAAAAAAAAAAAAAAADF+JvvIzL/yvO0MoYvxN95GZf8AledobWi/3OP/AMo/d5PJocB9DQgAAAAAAAAAAAAAAAAAAAAAAAAAAAAAAAAAAAAAAAAAAAAAAAAAAAAAAAAAAAAAAAAAAAAAAAAAAAAAAAAAAAAAAAAAAAAAAAAAAAAAAAAAAAAAAAAAAAAAAAAAAAAAAADPODfvnxXxOr69DA2ecG/fPividX16GhxP/aZPJ7Xm3IAoKYAAAAAAAAAAABBvJh7fuU/lfmbi8kG8mHt+5T+V+ZuLyAAAAAAAAAAAAAAAAAAAAAAAAAAAAAAAAAAAAAAAAAAAAAAAAAAAAAAAAAAAAAAAAAAAAAAAAAAAAAAAAAAAAAAAAAAAAAAAAAAAAAAAAAAAAAAAAAAAAAAAAAAAAAAAAAAAAAAAAAAAAAAAAAAAAAAAAAAAAAAAAAAAcSMtwMYv1VGCw0Ynr7N2Knn/AJ227lgAAAAAAAAAAAAAAAAAAAAAAAAAAAAAAAAAAAAAAAAAAAAAAAAAAAAAAAAAAAAAAAAAAAAAAAAAAAAAAAAAAAAAAAAAAAAAAAAAAAAAAAAAAAAAAAAAAAAAAAAAAAAAAAAAAAAAAA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Bi/E33kZl/5XnaGUMX4m+8jMv8AyvO0NrRf7nH/AOUfu8nk0OA+hoQAAAAAAAAAAAAAAAAAAAAAAAAAAAAAAAAAAAAAAAAAAAAAAAAAAAAAAAAAAAAAAAAAAAAAAAAAAAAAAAAAAAAAAAAAAAAAAAAAAAAAAAAAAAAAAAAAAAAAAAAAAAAAAABnnBv3z4r4nV9ehgbPODfvnxXxOr69DQ4n/tMnk9rzbkAUFMAAAAAAAAAAAAg3kw9v3KfyvzNxeSDeTD2/cp/K/M3F5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GL8TfeRmX/ledoZQxfib7yMy/wDK87Q2tF/ucf8A5R+7yeTQ4D6GhAAAAAAAAAAAAAAAAAAAAAAAAAAAAAAAAAAAAAAAAAAAAAAAAAAAAAAAAAAAAAAAAAAAAAAAAAAAAAAAAAAAAAAAAAAAAAAAAAAAAAAAAAAAAAAAAAAAAAAAAAAAAAAAAGecG/fPividX16GBs84N++fFfE6vr0NDif+0yeT2vNuQBQUwAAAAAAAAAAACDeTD2/cp/K/M3F5IN5MPb9yn8r8zcX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xviX2uNVeScX5mpkjG+Jfa41V5JxfmagSryJ+2PnXkmrz1pZyMeRP2x868k1eetLOAAAAAAAAAAAAATnqr3z5x8cvfXlRic9Ve+fOPjl768rD0e+ZfyYXdWAtiMAAAAAAAAAAAAAAAAAAAAAAAAAAAAAAAAAAAAAAAAAAAAAAAAAAAAAAAAAAAAAAAAAAAAAAAAAAAAAAAAAAAAAAAAAAAAAAAAAAAAAAAAAAAAAAAAAAAAAAAAAAAAAAAB2mlffPk/xyz9eFGJz0r758n+OWfrwoxVOkPzKeSSgArrMAAAAAAAAAAAAAAAAAAAAAAAAAAAAYvxN95GZf+V52hlDF+JvvIzL/AMrztDa0X+5x/wDlH7vJ5NDgPoaEAAAAAAAAAAAAAAAAAAAAAAAAAAAAAAAAAAAAAAAAAAAAAAAAAAAAAAAAAAAAAAAAAAAAAAAAAAAAAAAAAAAAAAAAAAAAAAAAAAAAAAAAAAAAAAAAAAAAAAAAAAAAAAAAZ5wb98+K+J1fXoYGzzg3758V8Tq+vQ0OJ/7TJ5Pa825AFBTAAAAAAAAAAAAIN5MPb9yn8r8zcXkg3kw9v3KfyvzNxe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Bi/E33kZl/5XnaGUMX4m+8jMv8AyvO0NrRf7nH/AOUfu8nk0OA+hoQAAAAAAAAAAAAAAAAAAAAAAAAAAAAAAAAAAAAAAAAAAAAAAAAAAAAAAAAAAAAAAAAAAAAAAAAAAAAAAAAAAAAAAAAAAAAAAAAAAAAAAAAAAAAAAAAAAAAAAAAAAAAAAABnnBv3z4r4nV9ehgbPODfvnxXxOr69DQ4n/tMnk9rzbkAUFMAAAAAAAAAAAAg3kw9v3KfyvzNxeSDeTD2/cp/K/M3F5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b4l9rjVXknF+ZqZIxviX2uNVeScX5moEq8iftj515Jq89aWcjHkT9sfOvJNXnrSzgAAAAAAAAAAAAE56q98+cfHL315UYnPVXvnzj45e+vKw9HvmX8mF3VgLYjAAAAAAAAAAAAAAAAAAAAAAAAAAAAAAAAAAAAAAAAAAAAAAAAAAAAAAAAAAAAAAAAAAAAAAAAAAAAAAAAAAAAAAAAAAAAAAAAAAAAAAAAAAAAAAAAAAAAAAAAAAAAAAAAdppX3z5P8cs/XhRic9K++fJ/jln68KMVTpD8ynkkoAK6zAAAAAAAAAAAAAAAAAAAAAAAAAAAAGL8TfeRmX/ledoZQxfib7yMy/wDK87Q2tF/ucf8A5R+7yeTQ4D6GhAAAAAAAAAAAAAAAAAAAAAAAAAAAAAAAAAAAAAAAAAAAAAAAAAAAAAAAAAAAAAAAAAAAAAAAAAAAAAAAAAAAAAAAAAAAAAAAAAAAAAAAAAAAAAAAAAAAAAAAAAAAAAAAAGecG/fPividX16GBs84N++fFfE6vr0NDif+0yeT2vNuQBQUwAAAAAAAAAAACDeTD2/cp/K/M3F5IN5MPb9yn8r8zcX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c1jrjTWjLFF3U2cYXAc+N6LdczVcrjv00UxNUx4Yhr7+Ujw57NzPsjjebv8A5z1Fc5v7N/oBuQY7o/W+m9ZYeu7pnOMLj4ojeuiiZpuUR36qKoiqI8cMiAAAAAY3xL7XGqvJOL8zUyRjfEvtcaq8k4vzNQJV5E/bHzryTV560s5GPIn7Y+deSavPWlnAAAAAAAAAAAAAJz1V7584+OXvryoxOeqvfPnHxy99eVh6PfMv5MLurAWxGAAAAAAAAAAAAAAAAAAAAAAAAAAAAAAAAAAAAAAAAAAAAAAAAAAAAAAAAAAAAAAAAAAAAAAAAAAAAAAAAAAAAAAAAAAAAAAAAAAAAAAAAAAAAAAAAAAAAAAAAAAAAAAAA7TSvvnyf45Z+vCjE56V98+T/HLP14UYqnSH5lPJJQAV1mAAAAAAAAAAAAAAAAAAAAAAAAAAAAMX4m+8jMv/ACvO0MoYvxN95GZf+V52htaL/c4//KP3eTyaHAfQ0IAAAAAAAAAAAAAAAAAAAAAAAAAAAAAAAAAAAAAAAAAAAAAAAAAAAAAAAAAAAAAAAAAAAAAAAAAAAAAAAAAAAAAAAAAAAAAAAAAAAAAAAAAAAAAAAAAAAAAAAAAAAAAAAAzzg3758V8Tq+vQwNnnBv3z4r4nV9ehocT/ANpk8ntebcgCgpgAAAAAAAAAAAEG8mHt+5T+V+ZuLyQbyYe37lP5X5m4v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inFLV9nQuhc1z+7TTcuYe3zbFqqei5dqnm0U+LeYmfBEsrTdy3Myrs6R07llNUxTisbXfqiO72Ojb/wCoDRnDvR2oON2vMbex+YV9G1/MMwuxz+x0zO1NNNPR0ztMU09ERET3IULVyV9FzgexU5lnsYnb/PTetz0/i9j6vB9L25GOWW8LwxxuP5sdmxuY171d2aKKaaaY+SefPyt+g/PfXeldR8EeIOFrwePri5R/lGAx9mObF6jfaYqp6fFVTO8bT3YlcHDLVlnXGhsqz+xTTbqxVr+etRP+bu0zNNdPiiqJ28GzUPLVyu3iOHuT5lzYm/g8xi1FXeouW6ud9NFD5cibMa7+hs9y+uqZpwuPi7Tv3IuW46PnomflBRYAAADG+Jfa41V5JxfmamSMb4l9rjVXknF+ZqBKvIn7Y+deSavPWlnIx5E/bHzryTV560s4AAAAAAAAAAAABOeqvfPnHxy99eVGJz1V7584+OXvrysPR75l/Jhd1YC2IwAAAAAAAAAAAAAAAAAAAAAAAAAAAAAAAAAAAAAAAAAAAAAAAAAAAAAAAAAAAAAAAAAAAAAAAAAAAAAAAAAAAAAAAAAAAAAAAAAAAAAAAAAAAAAAAAAAAAAAAAAAAAAAAHaaV98+T/HLP14UYnPSvvnyf45Z+vCjFU6Q/Mp5JKACuswAAAAAAAAAAAAAAAAAAAAAAAAAAABi/E33kZl/5XnaGUMX4m+8jMv/ACvO0NrRf7nH/wCUfu8nk0OA+hoQAAAAAAAAAAAAAAAAAAAAAAAAAAAAAAAAAAAAAAAAAAAAAAAAAAAAAAAAAAAAAAAAAAAAAAAAAAAAAAAAAAAAAAAAAAAAAAAAAAAAAAAAAAAAAAAAAAAAAAAAAAAAAAABnnBv3z4r4nV9ehgbPODfvnxXxOr69DQ4n/tMnk9rzbkAUFMAAAAAAAAAAAAg3kw9v3KfyvzNxeSDeTD2/cp/K/M3F5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JW5c89GiY7n+W/wD0FUpX5c1MzRoqvb2sTjYn5ewfwBsHkjdpjBfG8R9dudpfkiVRVwZwkRPTTjMRE/nb/vboBo/lh9p+fKFj9lTDuQ5P/wCDdXx3Oy4X9l1mPLEqiOEG093MbER81bEeQ7bmMp1bc29rVfw1MfJTc/iCngAEl625S+qch1ln2T4XKMkuYfL8fiMJbruUXedVTbuVUxM7VxG+0K0dBidF6WxWJu4jFaayS9iL1c3Ll25gLVVVdUzvNUzNO8zM9O4JQ/lW6v8AgXIP93e/xHBz7lN6qznI8xyvEZRkdFnG4a5hq6qKLvOpprpmmZje5tvtKuPWHpD8Fcg/R1n0SrQWj6omKtKafmJ6Jicus9P/ACggThVxEzPhtnmKzTJ8Lg8TfxGGnDVU4qKppimaqat45tUTvvTDaP8AKt1f8C5B/u73+Iqe3w90Xbne3pDTtE/1cssx/wCl7+sPSH4K5B+jrPoglX+Vbq/4FyD/AHd7/EP5Vur/AIFyD/d3v8RVXrD0h+CuQfo6z6J6w9IfgrkH6Os+iCVf5Vur/gXIP93e/wAQ/lW6v+Bcg/3d7/EVV6w9IfgrkH6Os+iesPSH4K5B+jrPoglX+Vbq/wCBcg/3d7/EP5Vur/gXIP8Ad3v8RVXrD0h+CuQfo6z6J6w9IfgrkH6Os+iCVf5Vur/gXIP93e/xD+Vbq/4FyD/d3v8AEVV6w9IfgrkH6Os+iesPSH4K5B+jrPoglX+Vbq/4FyD/AHd7/EP5Vur/AIFyD/d3v8RVXrD0h+CuQfo6z6J6w9IfgrkH6Os+iCVf5Vur/gXIP93e/wAQ/lW6v+Bcg/3d7/EVV6w9IfgrkH6Os+iesPSH4K5B+jrPoglX+Vbq/wCBcg/3d7/EYRmHGbPMdj8Ti7uAy2m5fu1Xaoppr2iapmZ29t4Vw+sPSH4K5B+jrPonrD0h+CuQfo6z6KfBqcunmZxW23eTG6FvZczn7xy/82v0j2XM5+8cv/Nr9JdPrD0h+CuQfo6z6J6w9IfgrkH6Os+i2Pamr+pJ1YQt7Lmc/eOX/m1+key5nP3jl/5tfpLp9YekPwVyD9HWfRPWHpD8Fcg/R1n0T2pq/qSdWELey5nP3jl/5tfpHsuZz945f+bX6S6fWHpD8Fcg/R1n0T1h6Q/BXIP0dZ9E9qav6knVhC3suZz945f+bX6R7Lmc/eOX/m1+kun1h6Q/BXIP0dZ9E9YekPwVyD9HWfRPamr+pJ1YQt7Lmc/eOX/m1+key5nP3jl/5tfpLp9YekPwVyD9HWfRPWHpD8Fcg/R1n0T2pq/qSdWELey5nP3jl/5tfpHsuZz945f+bX6S6fWHpD8Fcg/R1n0T1h6Q/BXIP0dZ9E9qav6knVhC3suZz945f+bX6R7Lmc/eOX/m1+kun1h6Q/BXIP0dZ9E9YekPwVyD9HWfRPamr+pJ1YQt7Lmc/eOX/m1+key5nP3jl/5tfpLp9YekPwVyD9HWfRPWHpD8Fcg/R1n0T2pq/qSdWELey5nP3jl/5tfpHsuZz945f+bX6S6fWHpD8Fcg/R1n0T1h6Q/BXIP0dZ9E9qav6knVhC3suZz945f+bX6R7Lmc/eOX/m1+kun1h6Q/BXIP0dZ9E9YekPwVyD9HWfRPamr+pJ1YQt7Lmc/eOX/m1+key5nP3jl/5tfpLp9YekPwVyD9HWfRPWHpD8Fcg/R1n0T2pq/qSdWELey5nP3jl/5tfpHsuZz945f+bX6S6fWHpD8Fcg/R1n0T1h6Q/BXIP0dZ9E9qav6knVhC3suZz945f+bX6R7Lmc/eOX/m1+kun1h6Q/BXIP0dZ9E9YekPwVyD9HWfRPamr+pJ1YQt7Lmc/eOX/m1+key5nP3jl/5tfpLp9YekPwVyD9HWfRPWHpD8Fcg/R1n0T2pq/qSdWELey5nP3jl/5tfpHsuZz945f+bX6S6fWHpD8Fcg/R1n0T1h6Q/BXIP0dZ9E9qav6knVhC3suZz945f+bX6R7Lmc/eOX/m1+kun1h6Q/BXIP0dZ9E9YekPwVyD9HWfRPamr+pJ1YQt7Lmc/eOX/m1+key5nP3jl/5tfpLp9YekPwVyD9HWfRPWHpD8Fcg/R1n0T2pq/qSdWELey5nP3jl/5tfpHsuZz945f+bX6S6fWHpD8Fcg/R1n0T1h6Q/BXIP0dZ9E9qav6knVhC3suZz945f+bX6R7Lmc/eOX/m1+kun1h6Q/BXIP0dZ9E9YekPwVyD9HWfRPamr+pJ1YQt7Lmc/eOX/m1+key5nP3jl/5tfpLp9YekPwVyD9HWfRPWHpD8Fcg/R1n0T2pq/qSdWELey5nP3jl/5tfpHsuZz945f+bX6S6fWHpD8Fcg/R1n0T1h6Q/BXIP0dZ9E9qav6knVhC3suZz945f+bX6R7Lmc/eOX/m1+kun1h6Q/BXIP0dZ9E9YekPwVyD9HWfRPamr+pJ1YQt7Lmc/eOX/m1+key5nP3jl/5tfpLp9YekPwVyD9HWfRPWHpD8Fcg/R1n0T2pq/qSdWELey5nP3jl/5tfpHsuZz945f+bX6S6fWHpD8Fcg/R1n0T1h6Q/BXIP0dZ9E9qav6knVhC3suZz945f+bX6R7Lmc/eOX/m1+kun1h6Q/BXIP0dZ9E9YekPwVyD9HWfRPamr+pJ1YQt7Lmc/eOX/m1+key5nP3jl/5tfpLp9YekPwVyD9HWfRPWHpD8Fcg/R1n0T2pq/qSdWELey5nP3jl/5tfpHsuZz945f+bX6S6fWHpD8Fcg/R1n0T1h6Q/BXIP0dZ9E9qav6knVhC3suZz945f+bX6R7Lmc/eOX/m1+kun1h6Q/BXIP0dZ9E9YekPwVyD9HWfRPamr+pJ1YQt7Lmc/eOX/m1+key5nP3jl/5tfpLp9YekPwVyD9HWfRPWHpD8Fcg/R1n0T2pq/qSdWELey5nP3jl/5tfpHsuZz945f+bX6S6fWHpD8Fcg/R1n0T1h6Q/BXIP0dZ9E9qav6knVhC3suZz945f+bX6R7Lmc/eOX/m1+kun1h6Q/BXIP0dZ9E9YekPwVyD9HWfRPamr+pJ1YQt7Lmc/eOX/m1+key5nP3jl/5tfpLp9YekPwVyD9HWfRPWHpD8Fcg/R1n0T2pq/qSdWELey5nP3jl/5tfpHsuZz945f+bX6TfvK40xkOT8MMLicoyTK8BiJzO1RN3C4S3armmbd2ZjemInbojo8ByR9MZDnHDDFYnN8kyvH4iMzu0RdxWEt3a4pi3amI3qiZ26Z6PCe1NX9STqw0F7Lmc/eOX/AJtfpHsuZz945f8Am1+kun1h6Q/BXIP0dZ9E9YekPwVyD9HWfRPamr+pJ1YQt7Lmc/eOX/m1+key5nP3jl/5tfpLp9YekPwVyD9HWfRPWHpD8Fcg/R1n0T2pq/qSdWELey5nP3jl/wCbX6R7Lmc/eOX/AJtfpLp9YekPwVyD9HWfRPWHpD8Fcg/R1n0T2pq/qSdWELey5nP3jl/5tfpHsuZz945f+bX6S6fWHpD8Fcg/R1n0T1h6Q/BXIP0dZ9E9qav6knVhC3suZz945f8Am1+key5nP3jl/wCbX6S6fWHpD8Fcg/R1n0T1h6Q/BXIP0dZ9E9qav6knVhC3suZz945f+bX6R7Lmc/eOX/m1+kun1h6Q/BXIP0dZ9E9YekPwVyD9HWfRPamr+pJ1YQt7Lmc/eOX/AJtfpHsuZz945f8Am1+kun1h6Q/BXIP0dZ9E9YekPwVyD9HWfRPamr+pJ1YQt7Lmc/eOX/m1+key5nP3jl/5tfpLp9YekPwVyD9HWfRPWHpD8Fcg/R1n0T2pq/qSdWELey5nP3jl/wCbX6R7Lmc/eOX/AJtfpLp9YekPwVyD9HWfRPWHpD8Fcg/R1n0T2pq/qSdWELey5nP3jl/5tfpHsuZz945f+bX6S6fWHpD8Fcg/R1n0T1h6Q/BXIP0dZ9E9qav6knVhC3suZz945f8Am1+key5nP3jl/wCbX6S6fWHpD8Fcg/R1n0T1h6Q/BXIP0dZ9E9qav6knVhC3suZz945f+bX6R7Lmc/eOX/m1+kun1h6Q/BXIP0dZ9E9YekPwVyD9HWfRPamr+pJ1YQt7Lmc/eOX/AJtfpHsuZz945f8Am1+kun1h6Q/BXIP0dZ9E9YekPwVyD9HWfRPamr+pJ1YQt7Lmc/eOX/m1+key5nP3jl/5tfpLp9YekPwVyD9HWfRPWHpD8Fcg/R1n0T2pq/qSdWELey5nP3jl/wCbX6R7Lmc/eOX/AJtfpLp9YekPwVyD9HWfRPWHpD8Fcg/R1n0T2pq/qSdWELey5nP3jl/5tfpHsuZz945f+bX6S6fWHpD8Fcg/R1n0T1h6Q/BXIP0dZ9E9qav6knVhC3suZz945f8Am1+key5nP3jl/wCbX6S6fWHpD8Fcg/R1n0T1h6Q/BXIP0dZ9E9qav6knVhC3suZz945f+bX6R7Lmc/eOX/m1+kun1h6Q/BXIP0dZ9E9YekPwVyD9HWfRPamr+pJ1YQt7Lmc/eOX/AJtfpHsuZz945f8Am1+kun1h6Q/BXIP0dZ9E9YekPwVyD9HWfRPamr+pJ1YQt7Lmc/eOX/m1+key5nP3jl/5tfpLp9YekPwVyD9HWfRPWHpD8Fcg/R1n0T2pq/qSdWELey5nP3jl/wCbX6R7Lmc/eOX/AJtfpLp9YekPwVyD9HWfRPWHpD8Fcg/R1n0T2pq/qSdWELey5nP3jl/5tfpHsuZz945f+bX6S6fWHpD8Fcg/R1n0T1h6Q/BXIP0dZ9E9qav6knVhC3suZz945f8Am1+key5nP3jl/wCbX6S6fWHpD8Fcg/R1n0T1h6Q/BXIP0dZ9E9qav6knVhC3suZz945f+bX6R7Lmc/eOX/m1+kun1h6Q/BXIP0dZ9E9YekPwVyD9HWfRPamr+pJ1YQt7Lmc/eOX/AJtfpHsuZz945f8Am1+kun1h6Q/BXIP0dZ9E9YekPwVyD9HWfRPamr+pJ1YQt7Lmc/eOX/m1+key5nP3jl/5tfpLp9YekPwVyD9HWfRPWHpD8Fcg/R1n0T2pq/qSdWELey5nP3jl/wCbX6R7Lmc/eOX/AJtfpLp9YekPwVyD9HWfRPWHpD8Fcg/R1n0T2pq/qSdWELey5nP3jl/5tfpHsuZz945f+bX6S6fWHpD8Fcg/R1n0T1h6Q/BXIP0dZ9E9qav6knVhC3suZz945f8Am1+key5nP3jl/wCbX6S6fWHpD8Fcg/R1n0T1h6Q/BXIP0dZ9E9qav6knVhC3suZz945f+bX6R7Lmc/eOX/m1+kun1h6Q/BXIP0dZ9E9YekPwVyD9HWfRPamr+pJ1YQt7Lmc/eOX/AJtfpHsuZz945f8Am1+kun1h6Q/BXIP0dZ9E9YekPwVyD9HWfRPamr+pJ1YQt7Lmc/eOX/m1+key5nP3jl/5tfpLp9YekPwVyD9HWfRPWHpD8Fcg/R1n0T2pq/qSdWEPZfxmzzA4/DYu1gMtquWLtN2mKqa9pmmYmN/beBm/8q3V/wAC5B/u73+Iqr1h6Q/BXIP0dZ9E9YekPwVyD9HWfRa+fU5dRMTltvsRGyVf5Vur/gXIP93e/wAQ/lW6v+Bcg/3d7/EVV6w9IfgrkH6Os+iesPSH4K5B+jrPooHqVf5Vur/gXIP93e/xD+Vbq/4FyD/d3v8AEVV6w9IfgrkH6Os+iesPSH4K5B+jrPoglX+Vbq/4FyD/AHd7/EP5Vur/AIFyD/d3v8RVXrD0h+CuQfo6z6J6w9IfgrkH6Os+iCVf5Vur/gXIP93e/wAQ/lW6v+Bcg/3d7/EVV6w9IfgrkH6Os+iesPSH4K5B+jrPoglX+Vbq/wCBcg/3d7/EP5Vur/gXIP8Ad3v8RVXrD0h+CuQfo6z6J6w9IfgrkH6Os+iCVf5Vur/gXIP93e/xD+Vbq/4FyD/d3v8AEVV6w9IfgrkH6Os+iesPSH4K5B+jrPoglX+Vbq/4FyD/AHd7/EP5Vur/AIFyD/d3v8RVXrD0h+CuQfo6z6J6w9IfgrkH6Os+iCVf5Vur/gXIP93e/wAQ/lW6v+Bcg/3d7/EVV6w9IfgrkH6Os+iesPSH4K5B+jrPoglX+Vbq/wCBcg/3d7/EP5Vur/gXIP8Ad3v8RVXrD0h+CuQfo6z6J6w9IfgrkH6Os+iCVf5Vur/gXIP93e/xD+Vbq/4FyD/d3v8AEVV6w9IfgrkH6Os+iesPSH4K5B+jrPoglX+Vbq/4FyD/AHd7/EP5Vur/AIFyD/d3v8RVXrD0h+CuQfo6z6J6w9IfgrkH6Os+iCVf5Vur/gXIP93e/wAQ/lW6v+Bcg/3d7/EVV6w9IfgrkH6Os+iesPSH4K5B+jrPoglX+Vbq/wCBcg/3d7/EP5Vur/gXIP8Ad3v8RVXrD0h+CuQfo6z6J6w9IfgrkH6Os+iCVf5Vur/gXIP93e/xD+Vbq/4FyD/d3v8AEVV6w9IfgrkH6Os+iesPSH4K5B+jrPoglX+Vbq/4FyD/AHd7/EP5Vur/AIFyD/d3v8RVXrD0h+CuQfo6z6J6w9IfgrkH6Os+iCVf5Vur/gXIP93e/wARwM+5TOqc6ym/l+JyjJKLV7m86q3Rd50bVRV0b3PArn1h6Q/BXIP0dZ9E9YekPwVyD9HWfRZUtNLRavOBC3suZz945f8Am1+key5nP3jl/wCbX6S6fWHpD8Fcg/R1n0T1h6Q/BXIP0dZ9Fu+1NX9SXnVhC3suZz945f8Am1+key5nP3jl/wCbX6S6fWHpD8Fcg/R1n0T1h6Q/BXIP0dZ9E9qav6knVhC3suZz945f+bX6R7Lmc/eOX/m1+kun1h6Q/BXIP0dZ9E9YekPwVyD9HWfRPamr+pJ1YQt7Lmc/eOX/AJtfpHsuZz945f8Am1+kun1h6Q/BXIP0dZ9E9YekPwVyD9HWfRPamr+pJ1YQt7Lmc/eOX/m1+key5nP3jl/5tfpLp9YekPwVyD9HWfRPWHpD8Fcg/R1n0T2pq/qSdWELey5nP3jl/wCbX6R7Lmc/eOX/AJtfpLp9YekPwVyD9HWfRPWHpD8Fcg/R1n0T2pq/qSdWELey5nP3jl/5tfpHsuZz945f+bX6S6fWHpD8Fcg/R1n0T1h6Q/BXIP0dZ9E9qav6knVhC3suZz945f8Am1+key5nP3jl/wCbX6S6fWHpD8Fcg/R1n0T1h6Q/BXIP0dZ9E9qav6knVhC3suZz945f+bX6R7Lmc/eOX/m1+kun1h6Q/BXIP0dZ9E9YekPwVyD9HWfRPamr+pJ1YQt7Lmc/eOX/AJtfpHsuZz945f8Am1+kun1h6Q/BXIP0dZ9E9YekPwVyD9HWfRPamr+pJ1YQt7Lmc/eOX/m1+key5nP3jl/5tfpLp9YekPwVyD9HWfRPWHpD8Fcg/R1n0T2pq/qSdWELey5nP3jl/wCbX6R7Lmc/eOX/AJtfpLp9YekPwVyD9HWfRPWHpD8Fcg/R1n0T2pq/qSdWELey5nP3jl/5tfpHsuZz945f+bX6S6fWHpD8Fcg/R1n0T1h6Q/BXIP0dZ9E9qav6knVhC3suZz945f8Am1+key5nP3jl/wCbX6S6fWHpD8Fcg/R1n0T1h6Q/BXIP0dZ9E9qav6knVhC3suZz945f+bX6R7Lmc/eOX/m1+kun1h6Q/BXIP0dZ9E9YekPwVyD9HWfRPamr+pJ1YQt7Lmc/eOX/AJtfpHsuZz945f8Am1+kun1h6Q/BXIP0dZ9E9YekPwVyD9HWfRPamr+pJ1YQt7Lmc/eOX/m1+key5nP3jl/5tfpLp9YekPwVyD9HWfRPWHpD8Fcg/R1n0T2pq/qSdWELey5nP3jl/wCbX6R7Lmc/eOX/AJtfpLp9YekPwVyD9HWfRPWHpD8Fcg/R1n0T2pq/qSdWELey5nP3jl/5tfpHsuZz945f+bX6S6fWHpD8Fcg/R1n0T1h6Q/BXIP0dZ9E9qav6knVhC3suZz945f8Am1+key5nP3jl/wCbX6S6fWHpD8Fcg/R1n0T1h6Q/BXIP0dZ9E9qav6knVhC3suZz945f+bX6R7Lmc/eOX/m1+kun1h6Q/BXIP0dZ9E9YekPwVyD9HWfRPamr+pJ1YQt7Lmc/eOX/AJtfpHsuZz945f8Am1+kun1h6Q/BXIP0dZ9E9YekPwVyD9HWfRPamr+pJ1YQt7Lmc/eOX/m1+key5nP3jl/5tfpLp9YekPwVyD9HWfRPWHpD8Fcg/R1n0T2pq/qSdWELey5nP3jl/wCbX6R7Lmc/eOX/AJtfpLp9YekPwVyD9HWfRPWHpD8Fcg/R1n0T2pq/qSdWELey5nP3jl/5tfpHsuZz945f+bX6S6fWHpD8Fcg/R1n0T1h6Q/BXIP0dZ9E9qav6knVhC3suZz945f8Am1+key5nP3jl/wCbX6S6fWHpD8Fcg/R1n0T1h6Q/BXIP0dZ9E9qav6knVhC3suZz945f+bX6R7Lmc/eOX/m1+kun1h6Q/BXIP0dZ9E9YekPwVyD9HWfRPamr+pJ1YQt7Lmc/eOX/AJtfpHsuZz945f8Am1+kun1h6Q/BXIP0dZ9E9YekPwVyD9HWfRPamr+pJ1YQt7Lmc/eOX/m1+key5nP3jl/5tfpLp9YekPwVyD9HWfRPWHpD8Fcg/R1n0T2pq/qSdWELey5nP3jl/wCbX6R7Lmc/eOX/AJtfpLp9YekPwVyD9HWfRPWHpD8Fcg/R1n0T2pq/qSdWELey5nP3jl/5tfpHsuZz945f+bX6S6fWHpD8Fcg/R1n0T1h6Q/BXIP0dZ9E9qav6knVhC3suZz945f8Am1+key5nP3jl/wCbX6S6fWHpD8Fcg/R1n0T1h6Q/BXIP0dZ9E9qav6knVhC3suZz945f+bX6R7Lmc/eOX/m1+kun1h6Q/BXIP0dZ9FI/LByfLMm1/lFjJ8uweAsV5ZTXVbwtim1TVV2W5G8xTERvtEdPgPamr+pJ1YYd7Lmc/eOX/m1+key5nP3jl/5tfpLJ4eaJ0ridAaZv4jTOR3b93LMNXcuXMBaqqrqm1TMzMzTvMzPdZB6w9IfgrkH6Os+ie1NX9STqwhb2XM5+8cv/ADa/SPZczn7xy/8ANr9JdPrD0h+CuQfo6z6J6w9IfgrkH6Os+ie1NX9STqwhb2XM5+8cv/Nr9I9lzOfvHL/za/SXT6w9IfgrkH6Os+iesPSH4K5B+jrPontTV/Uk6sIW9lzOfvHL/wA2v0j2XM5+8cv/ADa/SXT6w9IfgrkH6Os+iesPSH4K5B+jrPontTV/Uk6sIW9lzOfvHL/za/SPZczn7xy/82v0l0+sPSH4K5B+jrPonrD0h+CuQfo6z6J7U1f1JOrCFvZczn7xy/8ANr9I9lzOfvHL/wA2v0l0+sPSH4K5B+jrPonrD0h+CuQfo6z6J7U1f1JOrCFvZczn7xy/82v0j2XM5+8cv/Nr9JdPrD0h+CuQfo6z6J6w9IfgrkH6Os+ie1NX9STqwhb2XM5+8cv/ADa/SPZczn7xy/8ANr9JdPrD0h+CuQfo6z6J6w9IfgrkH6Os+ie1NX9STqwhb2XM5+8cv/Nr9I9lzOfvHL/za/SXT6w9IfgrkH6Os+iesPSH4K5B+jrPontTV/Uk6sIW9lzOfvHL/wA2v0j2XM5+8cv/ADa/SXT6w9IfgrkH6Os+iesPSH4K5B+jrPontTV/Uk6sIW9lzOfvHL/za/SPZczn7xy/82v0l0+sPSH4K5B+jrPonrD0h+CuQfo6z6J7U1f1JOrCFvZczn7xy/8ANr9I9lzOfvHL/wA2v0l0+sPSH4K5B+jrPonrD0h+CuQfo6z6J7U1f1JOrCFvZczn7xy/82v0j2XM5+8cv/Nr9JdPrD0h+CuQfo6z6J6w9IfgrkH6Os+ie1NX9STqwhb2XM5+8cv/ADa/SPZczn7xy/8ANr9JdPrD0h+CuQfo6z6J6w9IfgrkH6Os+ie1NX9STqwhb2XM5+8cv/Nr9I9lzOfvHL/za/SXT6w9IfgrkH6Os+iesPSH4K5B+jrPontTV/Uk6sIW9lzOfvHL/wA2v0j2XM5+8cv/ADa/SXT6w9IfgrkH6Os+iesPSH4K5B+jrPontTV/Uk6sIW9lzOfvHL/za/SPZczn7xy/82v0l0+sPSH4K5B+jrPonrD0h+CuQfo6z6J7U1f1JOrCFvZczn7xy/8ANr9I9lzOfvHL/wA2v0l0+sPSH4K5B+jrPonrD0h+CuQfo6z6J7U1f1JOrCFvZczn7xy/82v0j2XM5+8cv/Nr9JdPrD0h+CuQfo6z6J6w9IfgrkH6Os+ie1NX9STqwhb2XM5+8cv/ADa/SPZczn7xy/8ANr9JdPrD0h+CuQfo6z6J6w9IfgrkH6Os+ie1NX9STqwhb2XM5+8cv/Nr9I9lzOfvHL/za/SXT6w9IfgrkH6Os+iesPSH4K5B+jrPontTV/Uk6sIW9lzOfvHL/wA2v0j2XM5+8cv/ADa/SXT6w9IfgrkH6Os+iesPSH4K5B+jrPontTV/Uk6sIW9lzOfvHL/za/SPZczn7xy/82v0l0+sPSH4K5B+jrPonrD0h+CuQfo6z6J7U1f1JOrCFvZczn7xy/8ANr9I9lzOfvHL/wA2v0l0+sPSH4K5B+jrPonrD0h+CuQfo6z6J7U1f1JOrCFvZczn7xy/82v0j2XM5+8cv/Nr9JdPrD0h+CuQfo6z6J6w9IfgrkH6Os+ie1NX9STqwhb2XM5+8cv/ADa/SPZczn7xy/8ANr9JdPrD0h+CuQfo6z6J6w9IfgrkH6Os+ie1NX9STqwhb2XM5+8cv/Nr9I9lzOfvHL/za/SXT6w9IfgrkH6Os+iesPSH4K5B+jrPontTV/Uk6sIW9lzOfvHL/wA2v0j2XM5+8cv/ADa/SXT6w9IfgrkH6Os+iesPSH4K5B+jrPontTV/Uk6sIW9lzOfvHL/za/SPZczn7xy/82v0l0+sPSH4K5B+jrPonrD0h+CuQfo6z6J7U1f1JOrCFvZczn7xy/8ANr9I9lzOfvHL/wA2v0l0+sPSH4K5B+jrPonrD0h+CuQfo6z6J7U1f1JOrCFvZczn7xy/82v0j2XM5+8cv/Nr9JdPrD0h+CuQfo6z6J6w9IfgrkH6Os+ie1NX9STqwhb2XM5+8cv/ADa/SPZczn7xy/8ANr9JdPrD0h+CuQfo6z6J6w9IfgrkH6Os+ie1NX9STqwhb2XM5+8cv/Nr9J3Gl+PWodO4+5i8JluU3LldqbUxdouTG0zE9yuPuYWj6w9IfgrkH6Os+iesPSH4K5B+jrPosMnENTkrNL3mYk2hKv8AKt1f8C5B/u73+IfyrdX/AALkH+7vf4iqvWHpD8Fcg/R1n0T1h6Q/BXIP0dZ9FpvUq/yrdX/AuQf7u9/iH8q3V/wLkH+7vf4iqvWHpD8Fcg/R1n0T1h6Q/BXIP0dZ9EEq/wAq3V/wLkH+7vf4h/Kt1f8AAuQf7u9/iKq9YekPwVyD9HWfRPWHpD8Fcg/R1n0QSr/Kt1f8C5B/u73+IfyrdX/AuQf7u9/iKq9YekPwVyD9HWfRPWHpD8Fcg/R1n0QSr/Kt1f8AAuQf7u9/iH8q3V/wLkH+7vf4iqvWHpD8Fcg/R1n0T1h6Q/BXIP0dZ9EEq/yrdX/AuQf7u9/iH8q3V/wLkH+7vf4iqvWHpD8Fcg/R1n0T1h6Q/BXIP0dZ9EEq/wAq3V/wLkH+7vf4h/Kt1f8AAuQf7u9/iKq9YekPwVyD9HWfRPWHpD8Fcg/R1n0QRVyXb1VXHjIKpiN7vqrfwf5Pdn9y+XQ5XozS+U463jcq03kuCxtvfmYjDYG1auU7xMTtVTTExvEzHil3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feWhklzHcO8tzWzRNX2Nx0Rcn7m3cpmnf86KI+VQTrdTZJgtSZBj8mzW32TBY2zVZu0x17T3Y70xO0xPcmIBPfIn1HZvabzvTly5EYrDYn1bbomemq3XTTTVt4Iqojf8eFLID1XobXHBfVsZpl3qqMPh65nDZthrfOtV0T3LkdMUzMdE01dE9O28dLJ/5VGtPUHYfsbkXqjm83s/Ybm/j5vP23+jwAzzltags29P5Dp2i5E4m/iZx1yiJ6aaKKaqKd/BM11bfiyyPkc5Jcy3hZezC9RNNWZ465etzPdt0RFuP+amtP+kNA6340aunN85nFU4PEVxVis1xNvm0RRH2tqNoiqduiKaeiO7sujIsqweR5Ngsry21FnBYOzTYs0R3KaY2jfvz357oOcAAAAAAAAAAAAAAAAAAAAAAAAAAAAAAAAAAAAAAAAAAAAAAAAAAAAAAAAAAAAAAAAAAAAAAAAAAAAAAAAAAAAADQ3LO7U2D8rWfN3TkY9qbGeVr3m7Tn8rTJs0z3hjhcLkmW43McVTmdq5NnCWKr1cUxbuxNXNpiZ23mOnwwckvJs0yLhjisLneW43LsVVmd25FnF2KrNc0zbtRFXNqiJ23ienwSDdQAAAAAAAAAAAAAAAAAAAAAAAAAAAAAAAAAAAAAAAAAAAAAAAAAAAAAAAAAAAAAAAAAAAAAAAAAAAAAAAAAAAAAAAAAAAAAAAAAAAAAAAAAAAAAAAAAAAAAAAAAAAAAAAAAAAAAAAAAAAAAAAAAAAAAAAAAAAAAAAAACMeWx2x8l8k0+eurOSXyvdKaiz7X2UYjI8hzbMsPRllNuu7g8HcvU01dluTzZmmJiJ2mJ28IKQ4adrjSvknCeZpZI6Dh7h72F0DprD4q1cs4izlmGt3LVymaaqKotUxNMxPTExPRs7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r63AjJcri92aMtwUXt9+f2Cjnb+PZ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F614oaP0RmVnL9UZtVgcXdtRft0ThL9yKqJmY3iqiiY66Z6N93faW1FlWq8jw+cZBi6cZl2I50W7sUVUbzTVNM701REx0xPXDSXLK0p9lNCYLUGHt74jJ7/NuzEf6m7MUz81cUfPLo+RNqfsuW57pi/X7axXTj8PTM9PNq2ouRHgiYon+1IKfYhrjiTpPQ2KwuH1Tm8YG/iaJuWqOwXbs1UxO0z7Smrbp77L0CcpDPbur+NOZYfBc6/Tg66Mrw1FPTM1UTtVEeO5VWC4tI6nyjV+S28209iqsXl9yuqii9Nmu1zppnadorpievo32dnjcXhsBhLuKx2Is4bDWqedcvXq4ooojvzM9EQ6TQ2Q4fR2iMpyaiqim1l+FpouXN9qZqiN66/lqmqflRpxV13n3GfX9nT+ney1ZTOI7Dl+Dpnm03Zj/XXPDtE1dPuaflmQpLNuUNw5y7E1WIzm7i6qZ2qqwuGuV0R4qtoifHG7vtG8XNEavxVGEyXPbE42vopw2IpqsXKp71MVxHOnwU7tXaZ5KunLGW2/XJm2ZYzMKqf5z1JVTatUz3qYmmZnbvzMb96Gs+OfAS5oHKp1BpvHYjG5Parpi/RfiOzYbedqa+dTERVTvMR1RMTMdfXAWyNF8lbiVitZ6bxWTZ5fqv5xlMU7X653rv2J6Kaqp7tVMxtM93enfpmZZVyhNcYnQXDfE5hlsxTmWKu04LC1zG8W66oqma9u/FNNUx4dgd3rTiVpDRdfYtR55hsLidt/U1O929t3N6KImqInvzEQwzD8o/hxdvxbrzTF2aZnbslzBXOb9ETP0Jv4HcJ8VxazTMszznM79jLsPcj1RiI9vfxF2rpmImrfadumap3646J36N4ZpyV9H3sBVby7M86wuL29peuXLd2nf+tTzI3+SYBuzTWpMm1Rl8Y3T2Z4XMMNvtNdi5FXNnvVR10z4J2l2z88ab2p+B3E+5Zt3opxmCrp7JTRVPYcZYnaYiY7tNUfLE96YfoDkmZWM4yXAZnhN5w2Nw9vE2t+vm10xVH0SDmgAAAAAAAAAAAAAAAAAAAAAAAAAAAAAAAAAAAAAAAAAAAAAAAAAAAAAAAAAAAAAAAAAAAAAAAAAAAAAAAAAAAAAAAAAAAAAAAAAAAAAAAAAAAAAAAAAAAAAAAAAAAAAAAAAAAAAAAAAAAAAAAAAAAAAAAOpz3UmRafmzGfZ1lmWTe3m1GNxVuz2Tbbfm86Y323jfbvw7ZKHLl/8Vo38TF/tsgqLL82y7MsspzHLsfhMXl9UVTTirF6m5amKZmKpiuJ26JiYnp6NpYvjOK2g8HiZsX9W5PF2J2mKMTTXET4Zp3hH3DvK9c8U8gy7ReS34wmmspiurEXKpmizzq7lVze5t011e2mKafBv0dMtm3+STEYGewavmrGRG8c/AbW5nvdFyZiPD0+IFM5JneVZ9hPVWSZlg8ww2+03MLepu0xPemaZnafA7B+dWCxmp+C3Eq5b582MxwF2mm/aormbWKtTtO0/dUVUzEx3Y6+iYfoTk2YWM3yjA5lg5mcNjLFGItTPXNFdMVR9EwDmOk1Fq3T2m4j7P53l2XVVRvTRicRTRVVHgpmd5+SGoeUzxhv6HwtrINN3Kac/wAXb7Jcv7RV6ktT0RMR1c+radt+qI37sNHcMOCGp+J9qvUGbZjVgMvxFczGNxcVXr2JnfpqppmY3juc6ZjwbgrjLOKGhszxFNjBaryeu9VO1NFWJpomqe9HO23+RmUTFURNMxMT0xMJG1RyUcwwuXXL+nNQ2swxVFO8YbE4fsHP8FNcVVRv44iPCxLgtxbzvhrqSnT+qKsTVkVN71PiMLiN5rwNW+01URPTERPXT1TG+0bguYetq5Rdt0XLVdNduuIqpqpneJieqYl7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63U2TYbUOncyyfGxvhsdh68PX0bzEVUzG8eGOuPEg3g3muJ4d8b8BZzKew9ixleV42JnaIiqqbczPgirm1f2X6CIj5X+lZyPiTazrD0c3C51Zi7Mx0RF63tTXHzcyrx1SCwtbZ7a0xpDOM7vbc3A4W5fimftqop9rT8s7R8qKeTDp27q7jDhswx0Tes5bzsyv11fbXIn2nT3+fVFX9mWwON/EuM95O2lKaL2+Oz2aacXG/TPqf/O7+O7FE+JmvI60t9h+HeIzu/b5uJzm/NVMzHT2G3vTT/zdknxTAM35Qua3cm4M6pxViqableGjDRMde12um1P0VyjvgHrrJOHmrcTnee4HGYyqcLVYw8YamiZoqqqjer21UdyJj5ZVxymsHcxvBDUtFmJqrt0Wb20d6i9RVV9ESmTkuaS0rrTVWbZVq3ARjaqcJGIwtM37lraaa4irbmVU79FUdE79QNx/yrtJ/Aee/m2vTdHrnlJ6U1JozPMloyXOabmPwV7D26rlNrm011UTFNU7V9ydp+Rs/wDk+cMPwZ/+fxX+IfyfOGH4M/8Az+K/xATZyQcbcwvGOxYomYpxeCv2a478REV/tohTPKL0NjNe8OL2ByqmK8zwd+nG4a1M7dlqppqpmjfvzTXVt4Yh2Wk+EOh9JZ3ZzfT+R+pMxs01U0XfVd+5tFUTTPRXXMdUz3GY4/NMvy+qinH47C4WquN6YvXqaJq8W8ghbgxxXzLhFmOZZZmeU3MRgr92JxOEuTNm9YuU9G8bx17dE0zHcjpju0tprlE8Pc65lF/MsRlV+r7TH2Jpjf8AHp51MfLMMz1JozR+vMLRezjKsuzWiqJpoxVG3P2jo2pu0TFW2/ciWpdUcljS+Nt3K9PZnmOV359zRdmMRaj5J2q/5pBuC5kWjdYRRm13KtP57z6YppxleHs4nnUx1RFcxPRG/VuyHCYaxgsLZwuDsWsPhrNEW7Vq1RFFFumI2immI6IiI6Nofn5du6x4EcQq8JaxfYsRb5tyqiiqasPjbM9UzTO28TtMdUTExO20wvLSWd2NS6YyrOsJTNFnH4a3iKaJneaOdTEzTPhid4+QHbAAAAAAAAAAAAAAAAAAAAAAAAAAAAAAAAAAAAAAAAAAAAAAAAAAAAAAAAAAAAAAAAAAAAAAAAAAAAAAAAAAAAAAAAAAAAAAAAAAAAAAAAAAAAAAAAAAAAAAAAAAAAAAAAAAAAAAAAAAAAAAAAAAAAAAAAJQ5cv/AIrRv4mL/bZVelDly/8AitG/iYv9tkGyeSRYtWuC+Art26KK72KxFdyqI2muqK5p3nvztTEfJDczT3JN7SeVfGMR52puEETcs+1Rb4sYGqimIm5lNmqqe/PZb0fsiFQ8D66rnCHSNVU7zGXWqfkinaP2Jh5afbVy3yPa89eU5wK7T+kfJ9v9gIo1leva/wCOmNtXLlW+Z5zGCtVb9NNvssWqPmpiH6E5dgsPl2Aw2CwVqmzhcNbps2rdEbRRRTG0RHiiH56ZBMZDx7wPq72lOC1HTTemr7WKcTtVPydL9EwEactLTljLdaZRneGt026s2w9dF7mx7u5ammOdPh5tdEf2VlpO5ceOt14/SOApqjs1q1ib9cd6mubdNP1Kgbj5NedXc84M6fu4iua7+GorwdUz3rdc00f8kUtnNOckvC3MNwWy25ciYjEYjEXad+92Saf20y3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0/wAqjSnrk4UY3E2LfOxmT1Rj7e0dPMpja5Hi5kzV/ZhuB0HEDOcHp/RGeZpmdFF3CYbCXKq7VfVd3jaKP7UzFPyg/N/JsNmGoMwynIsNXXdqvYiLGGtTO9NFdyqInbvbztv4n6X6eynD5DkOXZTgY2w2Bw9GHt/i00xETPh6EZ8j7S32a4k3c5v298LktibsTMbx2a5vTRHzc+fHTC3AcXNsvw2a5XjMux1uLuExdmuxeon7aiqJpmPmmUAaiybUnA7ifZv2Jqpu4W7N3BYqqn+bxdmeiYnx0zzaqeuN/FL9CXT6q0xkurMqry7UWXWMfg6p3ii7HTTPfpqjppnwxMSDVmj+UhobOcvt151iruSY/mx2SxftV3KOd3ebXRExMePafA4HEDlL6UyjLbtGk6687zSqNrf81XasW579dVURM7d6mOnvx1uJm3JV0licRVcy7Ns3wVFU79imqi7TT4I3pifnmXY6Z5MeiMqxNF/MruZZxVTO/YsRdii1PjpoiJn5atgfHkua21vrLB5pd1RbpxWUW65nD5hXT2Ouq7NW82qYiNqqYiZ6ejm9EdPc+fK80JjdS6TwGeZTZrv4rJpuTetURvVVYr251UR3ebNMTt3pqnuN74HB4bL8HZwmAw9rDYWzTFFuzZoiiiimOqIiOiIfcEbcnPjll2i8k9bWq6L1GW0XarmFxlmia+w86d6qa6Y6ebvvMTG89M9De+L4/cNcPhZvxqOm90bxbtYW9NdXg25nR8uzj644AaG1Zi7mMnB38qxtyZqru5dXFuK5780TE0+PaImWF2eSfpuL0Tf1BnFdrf3NFNumrbx82f2A0Lxg1jiOLvEqziMky2/EVW6MBgMNtE3blMVVTE1RHRvNVdU7dUR3ejdc/D3IatMaGyLJLtUV3sDg7dm5VT1TXFPtpjwb7un4ecKtJaBmbuQ5bHq6aebVjcTV2W9Md2Iqnopie7FMREs5AAAAAAAAAAAAAAAAAAAAAAAAAAAAAAAAAAAAAAAAAAAAAAAAAAAAAAAAAAAAAAAAAAAAAAAAAAAAAAAAAAAAAAAAAAAAAAAAAAAAAAAAAAAAAAAAAAAAAAAAAAAAAAAAAAAAAAAAAAAAAAAAAAAAAAAAAShy5f8AxWjfxMX+2yq9qjjlwg9lO7k1f2c+xX2OpvRt6k7P2TsnM/r07bczw9YOLyTe0nlXxjEedqbhYfwm0V7H2icLp/7IfZDsFy5X6o7D2Lnc+qatubzqttt++zAEU8tPtq5b5HteevKc4Fdp/SPk+3+xh3GrgV7JuqsNnXri+xnYcHRhOw+oezb82uurnc7slP3e223cbO0Lp/1q6PyjIvVPqv1Bh6bHZ+x9j7Jt3ebvO3i3kEkcrbh9icj1lXqrA2apynNqom7XTHRZxERtMT3udtzonv8AO7zbfBPj5kOfZBhMu1dmVjLM+w9EWq72Krii1ito2iuK59rFU92J26erwbuzbLcFnGW4jL80wtnF4LEU8y7Zu086muPDCddXclPKcZirl/S2eX8tt1TvGFxVrs9FPgpr3iqI8fOnwg27qbixofTuXXMXjdSZde5tO9NjB36b925PciKaZmenvztHhRXqbM8843cV4rwOFq9UY2umxhbG+9OGsU9U1T3oiZqqnvzPghtvK+SXipxFM5rquzTYiemnDYSaqqo729VURHj2lv3hrw003w8wNdnT+En1TdiIv4y/MV3rvgmraNo8EREeAHfaSyLDaZ0zlmSYHpw+Bw9FimqY2mraOmqfDM7zPjd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B4y8R7XDLTuDza/lteY04jFRhex0XotzTM0V1c7eYn7jb5Uo8VuMuoOLUYTT2VZTVg8DdvUzTgsPXN+9ibn2sVTERvEdcUxHX0zvtG1saj07k+pcDTgtQZbhMxwtNfZKbeJtxXFNW0xzo36p2mY3jvy4WmtE6Z0xcquafyLLsBeqjabtmxTFyY73O69vBuDF+AXD6eHmg7OCxkUTm+Lr9U46qmd4prmIiKInuxTERHe350x1tk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C+K/ETKuG+m5zPNIqvYi7M28JhKKtq79e3Vv3KY7tXc8MzESGaCF8XxK4scVc5u4TTVzMLVvr9SZRvZotUz1c+7ExPy1VbeJyquEvG6zT6qpqzPs0dO1GdU9kj5eyfvBbwh/T/GniRw3zyMt1fTi8fZtzHZcHmtMxe5v3VF2Y53Tt0TPOp8Cv8AQWr8q1xprDZ3kd6a8Ne9rVRV0V2a491RXHcmPp6JjomAZCMe4g6os6L0dmWoMVh7mJs4Kmmqq1bqiKqudXTT0TP4zCuD/GfL+Jub4/AYHKcXga8JYi/VXeuU1RVE1RTtG3jBtYAAAAAAa24y8V8DwvoyirH5bicd9kZuxR2Gumnmdj5m++/f58fM7vhZrjDcQtJ289weDvYO1Xers9iu1RVVvTO2+8Ay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EPLHzPE4virawN2qr1NgcDaptUdzeuZqqq8c7xH9mFvJl5X3DbHZvThtY5LYrxFeEsep8fZtxvVFuJmabsR3dudVFXejaeqJBtHk7ZHgMk4RaenL7dEV43DU4zEXKY6blyuN53nu7dFPipbJQ/wO4+YrQWX28jz3CXMxyGiqZs1Wqoi9ht53mKd+iqneZnaZjaZnp7ipNJcXdDaqi3TlmoMJRia/wD9mxVXYLu/eiK9udP4u4Mf5TujcPqnhjjsVbws3c3yuIxGErt0c65tzoiuiNumYmnfo78RPcad5I2OzfTGoc/wedYLH4PJbuAqxlyu9h7lNNFdqY6Y6O7RVX1dM7R3lfdfU4ubYGjM8qxuAvVVUWsVZrsVVU9cRVTNMzHh6QT3xv4y6C1Nwsz7J8kz71VmOKt26bNn1HiKOdMXaKp9tVRER0RPXLUvJa1vp7Q+p85xeqcw9Q4fEYOLVqvsNy7zqufE7bUU1THRHdZlxZ5PGndGcPc4z/AZrm1/FYKiiqi3fqt8yrnXKaenaiJ6qp7rW/J74bZZxLz/ADTAZvjMZhbWEwsX6KsLNMTMzXFO086J6OkFsaH13pvXWHxV/S2Y+rrWFqpovVdguWubMxMxHt6ad+qepkzAuEvDDK+GeDzHDZRjMbiqMbcouVzippmaZpiYjbm0x32puV3xLzHI4wmkcixFzC3cZh/VONv252r7FNU0026Zjq35tUz4No6pkG1tWcYtCaVxNeFzXUGHqxdE7VWMLTVfrpnvVcyJimfBMw6DAcovhxi78W682xOF3naKr+DuRT89MTs01wX5OdrVenMJqDVmY4nC4TGU9kw2EwfNi5VR3K6q6omI364iI6tumOpm+qOStpy/lt2dNZrmWEzGmmZt+q66btqqe5FW1MVRv34mdu9IKAybNsvzvL7eOyfG4bHYO57i9h7kV0T4N47vgdfrLVuSaLyinNNS431FgZu02Yu9irue3mJmI2opme5PcRFwO1fm3DbinZyrGV3LWCv42MuzLCVVb001c/mc/b7qirp3juRMd1ZfFHQeA4iaapyXNcTisNh6cRRiOfhppirnUxVER7aJjb20glzlWcQ9L67taYjSuZ+r5wc4mb/+T3bXM5/Yub7umnffm1dW/Uy7k5cWtE6P4aWMq1HnXqPH04q9cm16kv3Pa1TG070UTH0tb8orhPlHDG3kFWT47H4ucwm/Fz1VNE83sfY9tubTH3c/NDJOB3AjIeIGg7We5pmeaYbE14i5am3h6rcUbUzG0+2pmfpBXGn85wGoMmwmbZRf9UZfi6OyWbvMqo51Pf2qiJj5YYXc406At6hqyOvP9s0pxU4KbHqPEf57n8zm87sfN910b77eFlejdPYfSml8tyLBXbt7DYG1Fqi5e259UbzO87REd3vIHx//AOsHif8A4oq/6uQfoiADXeQ8adAZ/neFyjKc/wDVGYYq52Kza9R4ijnVd7eq3ER1d2WxH53cCO3Xpf4/H7JfojPRHSDgZ5nWWZBl1zH51j8NgMHR0VXsRciinfvbz1z4Otq7G8ozhxhr826M2xOIiJ2muzg7nN+mIS5rbUeecauKljBYa9PYMTivU2W4euqYt2LW/upjv7Rzqp6/kiIUBk/JW0jYwFFGa5pnGLxk0+3u2rlFqjf+rTzZmPlmQbL0bxX0VrDE0YbI8+w9zGV+5w16KrNyqe9TTXEc6fxd2cIW47cE8Rw0tYfOcmx17G5Jcuxb59yIpvYa51086adomJ2naqIjp6NuregOSzxBxuttF4rCZ1eqxGaZPcos136p3qu2qombdVU92r2tUTPd5sTPTMg3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QOc8pjJ8o1XjcjxeQY+m5hMbXg7l6b1EUxNNc0TVt3ujcHfcQ+T7o7V967jMLZuZJmVyZqqvYGIi3XV36rU+1n+zzZnuy0Hq7kx6yyim5dyS9gs8sU9MU2quw3pj8Svo+SKplbgD899J8R9e8K829QV3sZatWJiLuU5lRVNvbvRTV00eOnb5Vp8JuImV8SNNRmeWRNjE2pi3i8JXVvXYr26t+7TPXFXd8ExMRjfKZ0nluoeFub47FWLcZhlVmcVhcTtHPo5sxNVO/eqjeNu/tPcT/wAjTMr+F4o4rA0VVepsbl9zslHc51FVNVNXjj20f2pBRvKU7SGqf9la89baH5Efv01D5Pp85S3xylO0hqn/AGVrz1tofkR+/TUPk+nzlILEcLOMxwGUZffzDNsTh8Jg7FPOuX79UU00x4ZlzUX8sXWGMzHXVvS9u7VRluV2rdyu1E9Fd+unnc6e/tRVTEd7ervg2dqblSaSy6/XZyPLswzfmdEXYiLFqrxTVvV89MMZq5XFMVTzdFTMd+c12/8Aosm4Ocn3S+D0xl2aarwf2WzbF2aMRVbvVzFmxzoiYoiiJiKpiJ2mat+nq2bVt8NdDW6Ypp0dp2Yj7rLbNU/PNIIBzfPfXLxKv55Th/Uk4/MvVPYYr5/Y+dc32520b9fXtD9K350cQcJhsBxrznCYHD2cNhbOc1UWrNmiKKKKYu9EU0x0RHgh+i4JZ5c3+Z0X+NjP2WGeckLtNYb47f8A2wwPlzf5nRf42M/ZYZ5yQu01hvjt/wDbAN1Pzux//wCsHif/AIoq/wCrl+iL87sy9pyg8Vzujm6or337n+VyD9EQAfndwI7del/j8fsl+iMxFUTExvE9Ew/O7gR269L/AB+P2S/Q6/etYezXexFyi1aojequuqKaaY78zPUD8/NX6b1DwV4mYfG2rFXYsLipv5di66JqtYi3E9FMz3+bO1VO+8fNKg9J8qTSuYWrdGo8Bj8oxO0c+uin1RZ8cTT7b5Oa3Xfu6f1Lh7uXXrmV5tZrp51zDVVW79M09+aeno6Yaz1JyceH+cVV14XBYvKb1XTzsDiJinf8WvnUxHgiIBmmU6m0PxGwFWEwmOyfPcPVtXVg71NNyejpiarVcbxt35h3eR6cyPIJvTkWTZblk39uy+o8LRZ7JtvtzubEb7bztv35RZxh4IZvwxw1vUGUZpVjsrtXaY7PRTNm/hqpn2sztPVvtHOieuY6Ib15LHEzMNcZBj8r1BdnEZrlXMmMTV7q/aq3iJq79UTTMTPd3ju7yDe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P+Vdwqx2Ez7E60yPDV38txcRVj6LdO84e7EbTcmI+0q2iZnuTvv1wsAqiKqZiqImJ6Jie6CU+DnKUweAyXCZNry1iefhqItWsysU9k59ERtHZaeveI+2jffux3Z29PHrhp2Dsvrntc3bfb1Lf53zczdxNZcn/QWp79zE/Y67lWKrneq7ltyLUTP4kxNHzUwwn+Sfp3su/rhzbsf3PMt7/Pt+4GF8f+P2C1XkF/TWkLV+MBiJiMXjb9PMm5TExPMop64iZiN5nae5t0sm5HnDzHZZTjNY5vYrw/qux6mwFu5G1VVuZiqq7t3Inm0xT343nqmN9iaM4AaD0vibeKjAXs0xduYqou5lci7FM9+KIiKPniW2YjaNo6IBgXHnLL+b8H9U4TCUTXe9STdppiN5nsdUXJiPDtTKSuTDr3J9Ca2xt7UV2rD4DHYSbHqiKJri3XFVNUc6KYmdp2mOiJ6du4vKY3jaeporV/Jm0fnmaXsdl2Jx2T1XqprrsYbm1WYmevm01RvT4onbvRANoaM11pvWvq2dMZnRmEYOaIvzRbrpiiat+b01Uxv7merdJvLD0njMt4hxqOLVVWXZtat09miOim9boiiaJ7082mmY7/AE96VL8IuFmVcMcJmFnKcbjsXXj6rdV6vEzTtHM523NimmNvdT1zLMM/yXLdQ5VfyzO8FZxuBvxtcs3qd4nw+CY7kx0x3AaJ4RcobS17SmX5dq7F15XmuDsUYeq5XarrtX4pjaK4mmJ2mYjpidunq3criDymNK5Tl123pKq5neZ1UzFursVdqxbnv1TVETVt3qY6e/D4ZzyV9I4vFVXcszTNsvt1Tv2HnUXaafBEzHO28cy7/RHJ20RpjGW8biLOJznF25iqicfVTVbpnvxbpiIn+1zgRNiczxmK1TOa5xXcrxl7FRisRXXTtNVVVXOmdvDu/TymqKqYqpmJpmN4mO61DrXk+aP1dqfHZ7mF/N7GLxlVNVyjC37dNveKYp3iJomY323np6921MowNOWZVgsBbu3r1GFs0WKbt6YmuuKaYiJqmIiJmdunogE58t7LL9/TumMzt0TNjC4m9YuVRHuZuU0zTv8A7uXV8mLi5pTTGhbuRamzD7HYqxirl61XXarqou0VRE9E0xO0xO/RPg236dqa1FkeXajyXFZTnWFt4vL8TTzLtqvqnuxMTHTExO0xMdMTDQ+M5KWlrmMquYXO84sYeZ37FPY65jwRVzY+mJBvjTud5fqPJcLm2TYj1Tl+Kpmqzd5lVHOiJmN9qoiY6YnrhCvKP05jdI8YczxlFNduxmF/7JYS/EdE1VTzqtvDFfO6PFPdXBorTeE0hpbL8hy25fu4TBUTbt136omuqJqmrpmIiOuZ7j4630bkWtsonLtSYC3i8PE863VvNNdqr7qiqOmJ/b3dwa20Tyi9E5vkeHu59mP2IzSKIjEYe7ZuVU8/bpmiqmJiaZnq36fAx3ilylsiwuTYnBaErvZhmt+ibdGLmzVbtWN+jnRFURVVVHcjbbfp37k+cZyUdMV4iasJn2cWbMzvzK4t1zHg35sfsZpoDgLorRuOtY+1hsRmeY2piq3fzCuK+x1d+miIimJ70zEzHckEh8BIqjjPpSK4mKox0b79e+0r+1ZktrUemM1ybEVTRax+FuYaquI3mnn0zHOjxb7/ACNZaa5PelNPavwmo8FmGeV47DYicTRRdvWptzVO/RMRaidunvtxA/PXR2cZ1wR4q1XMzwFU38JNWGxeGmebF6zV3aKu9O1NVM9U7QrPKeUFw4zDB03rme1YK5Mb1WMVhrsV0eCebTNM/JMst13w/wBNa6wlFjUuWWsTVbiYtX6Zmi9a/Frjp28HV4GnsbyUdMXL81YPPc4sWpn3FyLdyY+XmwDFeUVx0yDVGkcRpfSfZsbbxdducTjblqbdEUUVxXFNEVbVTM1Ux0zERt39+jv+RdpLG5dlGc6kx1muzZzHsdjCRVG010UTVNVceCZmIif6sss0lybdC5DireJxtvGZ1eomKopx1yJtRP4lMRE+KreG6LVuizaotWaKbduimKaaKY2imI6oiO5AP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/9k=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763" y="4146570"/>
            <a:ext cx="19138859" cy="9569430"/>
          </a:xfrm>
          <a:prstGeom prst="rect">
            <a:avLst/>
          </a:prstGeom>
        </p:spPr>
      </p:pic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714352" y="849834"/>
            <a:ext cx="12404489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marL="0" indent="0" algn="l">
              <a:buNone/>
            </a:pPr>
            <a:r>
              <a:rPr lang="en-US" sz="8000" kern="0" spc="-48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Books Available and Distribution</a:t>
            </a:r>
            <a:endParaRPr lang="en-US" sz="8000" dirty="0"/>
          </a:p>
        </p:txBody>
      </p:sp>
      <p:sp>
        <p:nvSpPr>
          <p:cNvPr id="3" name="Text 1"/>
          <p:cNvSpPr/>
          <p:nvPr/>
        </p:nvSpPr>
        <p:spPr>
          <a:xfrm>
            <a:off x="14592332" y="421745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 Availability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32 books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available, with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 issued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Top Categories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Classic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(8),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History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(7), and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Dystopian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(6) have the most books.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Bar and pie charts depict availability and category distribution.</a:t>
            </a:r>
            <a:endParaRPr lang="en-US" sz="3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AMBAQEBAQEAAAAAAAAAAAQGCAcJBQMBAv/EAEgQAQAABQEECQMBBQYEBQMFAQABAgMEBQYHEXSyCBITNTdUlLPTIXa0MRQYIkFRFRZVVmHUMlLR0iNicYGTQpGVJDM0Q0V3/8QAHAEBAAICAwEAAAAAAAAAAAAAAAEHAgQDBQgG/8QANxEBAAECAwYEBQMDBAMBAAAAAAIBEQMyQQQHNXFzsgUGEjETIVHC0RZTklRhkRciodIUUrHi/9oADAMBAAIRAxEAPwD1TAAAAAAAAAAAAAAAAAAAAAAAAAAAAAAAAAAAAAAAAAAAAAAAAAAAAAAAAAAAAAAAAAAAAAAAAAAAAAAAAAAAAAAAAAAAAAAAAAAAAAAAAAAAAAAAAAAAAAAAAAAAAAAUPKbddkmGv62MyGuLGS5t5oyVZactSrCWaH0jDrSSxhvhH9Yb/osurq1W20nmrihUmp1aWOuZ5J5Y7oyzQpTRhGH/ALvNZ9x5P8rbP5ijiz2idY0halPTbW/1pX6OLExKw9m+v3iNjH+erX09f/sP3iNjH+erX09f/sYFH2v+mfhn7uJ/mP8A1cXx5PRbSm1LZ9re7nx+ltU2d9dU5YzxoS9aSpGWH6xhLPCEYwh/OMN+5annzsLrVaG13Ss9GpNJNHISSRjLHd/DNCMs0P8A3hGMP/du7VGjtI64xsMNrXSuH1BYS1IVoWuUsaV3RhUhCMIT9SpLGXrQhGO6O7f9Yq882+X8Ly9tcMHAnWUZRv8AO16fOtNLf/HNhz9dL1fYGQ9hVrgNn+yvQFfZxs70lba61vl8lhKOarYunL+z0Kde6rVKleal1KtaWSlbwhLRhUk60YSQ60sIb4W7antF2sYnS+0vZ1kc/g7fUuJ0bV1NjtQYnHXNtTqWm6pTq04UI3U1S3uJJpP4KsK88v8AHLN1P4Yyx+VcjRyFe5nD4y6srHJZaztLnJ1Y0LKjXry057qrCSM8ZKcsY755oSyzTRhLvjuljH9IOOXO0PV+jdmui6Gd2iabhqbO29OehUl0pkspc3dOFCWeMtLG21zNc155YR31K8KsJZd2+MkOtDdS7PaVfbV7vYTqrLWNK0yNPW2Xxt7TpW9ehTjXtrK9ozTy0q8IVaUJup1uzqQ60nW6sYxjCMQakHHukl//AAtnX/8A0PB886LofbNqPUO07N6P1FlNOYS6sLu7o2ekbzHXFrmLq0pxnhRvaF1VrQpXdOp2U03VpUerJLNDfU3y7pg7WM8aM6QWqs3ovWWoMvmdJ0dR6fwt7kqujqmLu7HKYWtSp9pJTupa1eM91TjLNJCNanToyRj/AMMZoTfw3bKbUs9Y5nZNj5LTHxo67jW/tKaanPGajCTHzXMOx3T/AMP8csIfxQm/h/1+oOojNWnekrtA1RkMNqDB6Rvr7A5jMy2H9j0dD5v9ooWM1aNGF7HLxl/Yp+ruhVmpwkhLCSMZYVYxl60bZs12yag1btKzGkNT5nTeCvLK8u6NDSN3jrm1zMbSnPPLRvadxVrdneUqktKM/wD4NCEsss8IRqRjJumDtIAAAAAAAAAAAAAAAAAAAAAAAAAAAAAAAAAAAAAAAAAAAAAAAAAAAAAAAAAAAAAAAAAAAAAAAAAAAAAAAAAAAAAAAAAAAAAAAAAAAAAAAAAAAAAAAAAAAAAAAAAAAAAAAAAAAAAAAAAAAAAAAAAAAAAAAAAAAAAAAAAAAAAAAAAAAAAAAAAAAAAAAAAAAAAAAAAAAAAAAAAAAAAAAAAAAAAAAAAAAAAAAAAAAAAAAAAAAAAAAAAAAAAAAAAAAAAPn6hsK2VwGTxdvNLCreWda3kjN+kJp5Iyw3/+8XnHlNK6lwl/WxeVwV9a3VvNGSpTqUJoRhGH/tujD+kYfSP8npYPrPLPmrE8uUxI0w6TpO2trVpfW1fr9HHPD9bzJ/srKf4bdf8Awzf9D+ysp/ht1/8ADN/0emw+r/1Qn/S0/n/+XH8D+7CPR80XqXL7UsHfW2IupbTGXMLq6uJ6U0tOlJLCMd0Zo/TfGO6EIfr9f6QjFu4HxPmTzBieYtpjjzhSFI0tSl761r7/AC+v0csIeilnNLfYHo+z0Fh9B2WTzVvDTt/UymHy1OvThf2N3NUqTxqyTdn2c3/71SWMk9OaSaSbqzSzJlhsZ0/Cx1HR1Pmszqm/1XYf2VlMnlZ6EtxUsoSTyy28kttSpUaUkvaVIw6lOWMZp4zTRmj9V/HzzNyuTYHQo09N3NrtR1nQzOl7OvjLPNSwxsbuewq9n1rapLNZxoTSQ7GnGE/ZQqb5d/Xjvjv/ANaY6OuiNJ2+mbXGZTPVJNK5/Iajso3N3JWnqXN5LWhVlqzzSdaeSH7RPu+sJ98IRmmm+u/qQCt630Fh9e0sLSzFzeUYYLM2uct/2aeWWM9e3jGMks/Wlm3yR60d8Ibo/wBIwfDn2PWN7q+w1Xn9a6nzVPDXVxe4jGXla2ltsdXrST05p6dSlRkuZ90lSpLLCrWqQhCb9N8JYw6AA5xYbD8JHMXGc1fqrUOsLipibjBUIZme1hLa2NeMsa1GX9moUY1Ov1JN89WNSf8AghumhGM0Y/P050ecTgcxpHL3u0TWmc/uN2kmDtsldWkaNvSnt5qEac0KNvTmq7pIw3T1JpqkOrD+PdGaEergOeaW2M2Oi8ju05rnVdpp6W9qZClpqW4t/wCz6VaeftJoST9j+1QpxqRjP2Xb9nvjGXq9SPVfrb7IrObWeO1lnNaalzs2ErXNxhsfkKlr+zY2pXljJPNJNSoSV6m6nNNJCFarUhCE39YQjC/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4+qNRyaYxU+Sjiclkp4b4SW1jQ6888YSxmjvmmjCSnLCEsY9apNLL/LfvjCEfsIGfp1K2CyVGjTmnqT2laWWWWG+M0YyR3QhD+cSgqFTarJLsxw+0Knp+tWuM7JZy2eNkuJd8bi5mllpU5qs0IQll600N8+76Q3x3R/R9HSWtMlmc/mdJaiwFHF5fDSW9xPC1vI3dtWoVoTdSeSrNTpzb98k8IyzSQ3boRhGMIueVtPaiqdHzRenbnDZaFtTpY2nqKytqM0t/LZSQ31ZJKe7tOvCaEm+WSHaboTQlhvfb2VYevY631PksBaago6VyFG1nhPn5bqF1WyEsvVqTSftn/wCpjThThThGNT6daEep9IRZWpZFHVRXdo2av9N7PtT6ixc8sl7i8Ne3ttNNLCaWWrToTzyRjCP0jDfLD6Ps46vUucfa3NXd16tGSebdD6b4ywjFilJAAAAAAAAAAAAAAAAAAAAAAAAAAAAAAAAAAAAAAAAAAAAAAAAAAAAAAAAAAAAAAAAAAAAAAAAAAAAAAAAAAAAAAAAAAAAAAAAAAAAAAAAAAAAAAAAAAAAAAAAAAAAAAAAAAAAAAAAAAAAAAAAAAAAAAAAAAAAAAAAAAAAAAAAAAAAAAAAAAAAAAAAAAAAAAAAAAAAAAAAAAAAAAAAAAAAAAAAAAAAAAAAAAAAAAAAAAAAAAAAAAAAAAAAAAAAAAAAAAAAAAAAAAABT9sfhFrj7byf4tRZMN3PY8NS5YK3tj8ItcfbeT/FqLJhu57HhqXLBOiNUwBCQAAAAAAAAAAAAAAAAAAAAAAAAAAAAAAAAAAAAAAAAAAAAAAAAAAAAAAAAAAAAAAAAAAAAAAAAAAAAAAAAAAAAAAAAAAAAAAAAAAAAAAAAAAAAAAAAAAAAAAAAAAAAAAAAAAAAAAAAAAAAAAAAAAAAAAAAAAAAAAAAAAAAAAAAAAAAAAAAAAAAAAAAAAAAAAAAAAAAAAAAAAAAAAAAAAAAAAAAAAAAAAAAAAAAAAAAAAAAAAAAAAAAAAAAAAAAAAAAAAAAAAAAAFP2x+EWuPtvJ/i1Fkw3c9jw1Llgre2Pwi1x9t5P8WosmG7nseGpcsE6I1TAEJAAAAAAAAAAAAAAAAAAAAAAAAAAAAAAAAAAAAAAAAAAAAAAAAAAAAAAAAAAAAAAAAAAAAAAAAAAAAAAAAAAAAAAAAAAAAAAAAAAAAAAAAAAAAAAAAAAAAAAAAAAAAAAAAAAAAAAAAAAAAAAAAAAAAAAAAAAAAAAAAAAAAAAAAAAAAAAAAAAAAAAAAAAAAAAAAAAAAAAAAAAAAAAAAAAAAAAAAAAAAAAAAAAAAAAAAAAAAAAAAAAAAAAAAAAAAAAAAAAAAAAAAAAU/bH4Ra4+28n+LUWTDdz2PDUuWCt7Y/CLXH23k/xaiyYbuex4alywTojVMAQkAAAAAAAAAAAAAAAAHJavSk2PUKs9Grm7yWenNGWaH7BVjujCO6P8n+P3qNjX+OXnoKv/R3NPLvi9fnTZp/xr+GPrj9XXRyL96jY1/jl56Cr/wBD96jY1/jl56Cr/wBE/pzxf+lxP41/B64/V10c80ht52b66z1DTenMpc1764lnmkkntKlOG6SWM0frNDd+kIuhuu2rYto2GfwtphWErXtWlaVt9fmmlaV9gBrJAAAAAAAAAAAAAAAAAAAAAAAAAAAAAAAAAAAAAAAAAAAAAAAAAAAAAAAAAAAAAAAAAAAAAAAAAAAAAAAAAAAAAAAAAAAAAAAAAAAAAAAAAAAAAAAAAAAAAAAAAAAAAAAAAAAAAAAAAAAAAAAAAAAAAAAAAAAAAAAAAAAAAAAAAAAAAAAAAAAAAAAAAAAAAAAAAAAAAAAAAAAAAAAAAAAAAAAAAAAAAAAAAAAAAAAAAAAAAAAAAAU/bH4Ra4+28n+LUWTDdz2PDUuWCt7Y/CLXH23k/wAWosmG7nseGpcsE6I1TAEJAAAAAAAAAAAAAAAAeZOV70vOIqc0UVKyvel5xFTmiivWGHkpydfUAZjrXRZ8Z8Tw937E7czDPRZ8Z8Tw937E7cyjN5HF4dOPdJtYOUAV+5gAAAAAAAAAAAAAAAAAAAAAAAAAAAAAAAAAAAAAAAAAAAAAAAAAAAAAAAAAAAAAAAAAAAAAAAAAAAAAAAAAAAAAAAAAAAAAAAAAAAAAAAAAAAAAAAAAAAAAAAAAAAAAAAAAAAAAAAAAAAAAAAAAAAAAAAAAAAAAAAAAAAAAAAAAAAAAAAAAAAAAAAAAAAAAAAAAAAAAAAAAAAAAAAAAAAAAAAAAAAAAAAAAAAAAAAAAAAAAAAAAFP2x+EWuPtvJ/i1Fkw3c9jw1Llgre2Pwi1x9t5P8WosmG7nseGpcsE6I1TAEJAAAAAAAAAAAAAAAAeZOV70vOIqc0UVKyvel5xFTmiivWGHkpydfUAZjrXRZ8Z8Tw937E7czDPRZ8Z8Tw937E7cyjN5HF4dOPdJtYOUAV+5gAAAAAAAAAAAAAAAAAAAAAAAAAAAAAAAAAAAAAAAAAAAAAAAAAAAAAAAAAAAAAAAAAAAAAAAAAAAAAAAAAAAAAAAAAAAAAAAAAAAAAAAAAAAAAAAAAAAAAAAAAAAAAAAAAAAAAAAAAAAAAAAAAAAAAAAAAAAAAAAAAAAAAAAAAAAAAAAAAAAAAAAAAAAAAAAAAAAAAAAAAAAAAAAAAAAAAAAAAAAAAAAAAAAAAAAAAAAAAAAAAFP2x+EWuPtvJ/i1Fkw3c9jw1Llgre2Pwi1x9t5P8WosmG7nseGpcsE6I1TAEJAAAAAAAAAAAAAAAAeZOV70vOIqc0UVKyvel5xFTmiivWGHkpydfUAZjrXRZ8Z8Tw937E7czDPRZ8Z8Tw937E7cyjN5HF4dOPdJtYOUAV+5gAAAAAAAAAAAAAAAAAAAAAAAAAAAAAAAAAAAAAAAAAAAAAAAAAAAAAAAAAAAAAAAAAAAAAAAAAAAAAAAAAAAAAAAAAAAAAAAAAAAAAAAAAAAAAAAAAAAAAAAAAAAAAAAAAAAAAAAAAAAAAAAAAAAAAAAAAAAAAAAAAAAAAAAAAAAAAAAAAAAAAAAAAAAAAAAAAAAAAAAAAAAAAAAAAAAAAAAAAAAAAAAAAAAAAAAAAAAAAAAAAFP2x+EWuPtvJ/i1Fkw3c9jw1Llgre2Pwi1x9t5P8WosmG7nseGpcsE6I1TAEJAAAAAAAAAAAAAAAAeZOV70vOIqc0UVKyvel5xFTmiivWGHkpydfUAZjrXRZ8Z8Tw937E7czDPRZ8Z8Tw937E7cyjN5HF4dOPdJtYOUAV+5gAAAAAAAAAAAAAAAAAAAAAAAAAAAAAAAAAAAAAAAAAAAAAAAAAAAAAAAAAAAAAAAAAAAAAAAAAAAAAAAAAAAAAAAAAAAAAAAAAAAAAAAAAAAAAAAAAAAAAAAAAAAAAAAAAAAAAAAAAAAAAAAAAAAAAAAAAAAAAAAAAAAAAAAAAAAAAAAAAAAAAAAAAAAAAAAAAAAAAAAAAAAAAAAAAAAAAAAAAAAAAAAAAAAAAAAAAAAAAAAAAFP2x+EWuPtvJ/i1Fkw3c9jw1Llgre2Pwi1x9t5P8AFqLJhu57HhqXLBOiNUwBCQAAAAAAAAAAAAAAAHmTle9LziKnNFFSsr3pecRU5oor1hh5KcnX1AGY610WfGfE8Pd+xO3Mwz0WfGfE8Pd+xO3MozeRxeHTj3SbWDlAFfuYAAAAAAAAAAAAAAAAAAAAAAAAAAAAAAAAAAAAAAAAAAAAAAAAAAAAAAAAAAAAAAAAAAAAAAAAAAAAAAAAAAAAAAAAAAAAAAAAAAAAAAAAAAAAAAAAAAAAAAAAAAAAAAAAAAAAAAAAAAAAAAAAAAAAAAAAAAAAAAAAAAAAAAAAAAAAAAAAAAAAAAAAAAAAAAAAAAAAAAAAAAAAAAAAAAAAAAAAAAAAAAAAAAAAAAAAAAAAAAB8fVGo5NMYqfJRxOSyU8N8JLaxodeeeMJYzR3zTRhJTlhCWMetUmll/lv3xhCIfYHPrvatNR2UYvaVb4GSetlpLGNCwq3nZywnuaslOWWarCSMd0I1N8YwkjH6fotmAudU3NKrNqnDYrH1ZZoQpS4/J1LyWeXd9YzRnoUerHf/AChCP/qmw+Jtj8ItcfbeT/FqLJhu57HhqXLBW9sfhFrj7byf4tRZMN3PY8NS5YGiNUwBCQAAAAAAAAAAAAAAAHmTle9LziKnNFFSsr3pecRU5oor1hh5KcnX1AGY610WfGfE8Pd+xO3Mwz0WfGfE8Pd+xO3MozeRxeHTj3SbWDlAFfuYAAAAAAAAAAAAAAAAAAAAAAAAAAAAAAAAAAAAAAAAAAAAAAAAAAAAAAAAAAAAAAAAAAAAAAAAAAAAAAAAAAAAAAAAAAAAAAAAAAAAAAAAAAAAAAAAAAAAAAAAAAAAAAAAAAAAAAAAAAAAAAAAAAAAAAAAAAAAAAAAAAAAAAAAAAAAAAAAAAAAAAAAAAAAAAAAAAAAAAAAAAAAAAAAAAAAAAAAAAAAAAAAAAAAAAAAAAAAAAQM/TqVsFkqNGnNPUntK0ssssN8ZoxkjuhCH84p4DmWjcXYWOwvTOK1vo24yVC3xdnTvsZWxcbqpTjLCXfGa2mljPNGWP1jLLLNP9PpLF/nZHhv7P1Fqu/09p6+wOkb2e2/sywubaezl/aJZZ4XFalazwlmoSTRjJDdGWTrRljHdu3RdPE3RZT9sfhFrj7byf4tRZMN3PY8NS5YK3tj8ItcfbeT/FqLJhu57HhqXLA0NUwBCQAAAAAAAAAAAAAAAHmTle9LziKnNFFSsr3pecRU5oor1hh5KcnX1AGY610WfGfE8Pd+xO3Mwz0WfGfE8Pd+xO3MozeRxeHTj3SbWDlAFfuYAAAAAAAAAAAAAAAAAAAAAAAAAAAAAAAAAAAAAAAAAAAAAAAAAAAAAAAAAAAAAAAAAAAAAAAAAAAAAAAAAAAAAAAAAAAAAAAAAAAAAAAAAAAAAAAAAAAAAAAAAAAAAAAAAAAAAAAAAAAAAAAAAAAAAAAAAAAAAAAAAAAAAAAAAAAAAAAAAAAAAAAAAAAAAAAAAAAAAAAAAAAAAAAAAAAAAAAAAAAAAAAAAAAAAAAAAAAAAAAAABT9sfhFrj7byf4tRZMN3PY8NS5YK3tj8ItcfbeT/FqLJhu57HhqXLBOiNUwBCQAAAAAAAAAAAAAAAHmTle9LziKnNFFSsr3pecRU5oor1hh5KcnX1AGY610WfGfE8Pd+xO3Mwz0WfGfE8Pd+xO3MozeRxeHTj3SbWDlAFfuYAAAAAAAAAAAAAAAAAAAAAAAAAAAAAAAAAAAAAAAAAAAAAAAAAAAAAAAAAAAAAAAAAAAAAAAAAAAAAAAAAAAAAAAAAAAAAAAAAAAAAAAAAAAAAAAAAAAAAAAAAAAAAAAAAAAAAAAAAAAAAAAAAAAAAAAAAAAAAAAAAAAAAAAAAAAAAAAAAAAAAAAAAAAAAAAAAAAAAAAAAAAAAAAAAAAAAAAAAAAAAAAAAAAAAAAAAAAAAAAAABT9sfhFrj7byf4tRZMN3PY8NS5YK3tj8ItcfbeT/FqLJhu57HhqXLBOiNUwBCQAAAAAAAAAAAAAAAHmTle9LziKnNFFSsr3pecRU5oor1hh5KcnX1AGY610WfGfE8Pd+xO3Mwz0WfGfE8Pd+xO3MozeRxeHTj3SbWDlAFfuYAAAAAAAAAAAAAAAAAAAAAAAAAAAAAAAAAAAAAAAAAAAAAAAAAAAAAAAAAAAAAAAAAAAAAAAAAAAAAAAAAAAAAAAAAAAAAAAAAAAAAAAAAAAAAAAAAAAAAAAAAAAAAAAAAAAAAAAAAAAAAAAAAAAAAAAAAAAAAAAAAAAAAAAAAAAAAAAAAAAAAAAAAAAAAAAAAAAAAAAAAAAAAAAAAAAAAAAAAAAAAAAAAAAAAAAAAAAAAAAAABT9sfhFrj7byf4tRZMN3PY8NS5YK3tj8ItcfbeT/FqLJhu57HhqXLBOiNUwBCQAAAAAAAAAAAAAAAHmTle9LziKnNFFSsr3pecRU5oor1hh5KcnX1AGY610WfGfE8Pd+xO3Mwz0WfGfE8Pd+xO3MozeRxeHTj3SbWDlAFfuYAAAAAAAAAAAAAAAAAAAAAAAAAAAAAAAAAAAAAAAAAAAAAAAAAAAAAAAAAAAAAAAAAAAAAAAAAAAAAAAAAAAAAAAAAAAAAAAAAAAAAAAAAAAAAAAAAAAAAAAAAAAAAAAAAAAAAAAAAAAAAAAAAAAAAAAAAAAAAAAAAAAAAAAAAAAAAAAAAAAAAAAAAAAAAAAAAAAAAAAAAAAAAAAAAAAAAAAAAAAAAAAAAAAAAAAAAAAAAAAAABT9sfhFrj7byf4tRZMN3PY8NS5YK3tj8ItcfbeT/ABaiyYbuex4alywTojVMAQkAAAAAAAAAAAAAAAB5k5XvS84ipzRRUrK96XnEVOaKK9YYeSnJ19QBmOtdFnxnxPD3fsTtzMM9FnxnxPD3fsTtzKM3kcXh0490m1g5QBX7mAAAAAAAAAAAAAAAAAAAAAAAAAAAAAAAAAAAAAAAAAAAAAAAAAAAAAAAAAAAAAAAAAAAAAAAAAAAAAAAAAAAAAAAAAAAAAAAAAAAAAAAAAAAAAAAAAAAAAAAAAAAAAAAAAAAAAAAAAAAAAAAAAAAAAAAAAAAAAAAAAAAAAAAAAAAAAAAAAAAAAAAAAAAAAAAAAAAAAAAAAAAAAAAAAAAAAAAAAAAAAAAAAAAAAAAAAAAAAAAAAAU/bH4Ra4+28n+LUWTDdz2PDUuWCt7Y/CLXH23k/xaiyYbuex4alywTojVMAQkAAAAAAAAAAAAAAAB5k5XvS84ipzRRUrK96XnEVOaKK9YYeSnJ19QBmOtdFnxnxPD3fsTtzMM9FnxnxPD3fsTtzKM3kcXh0490m1g5QBX7mAAAAAAAAAAAAAAAAAAAAAAAAAAAAAAAAAAAAAAAAAAAAAAAAAAAAAAAAAAAAAAAAAAAAAAAAAAAAAAAAAAAAAAAAAAAAAAAAAAAAAAAAAAAAAAAAAAAAAAAAAAAAAAAAAAAAAAAAAAAAAAAAAAAAAAAAAAAAAAAAAAAAAAAAAAAAAAAAAAAAAAAAAAAAAAAAAAAAAAAAAAAAAAAAAAAAAAAAAAAAAAAAAAAAAAAAAAAAAAAAAAU/bH4Ra4+28n+LUWTDdz2PDUuWCt7Y/CLXH23k/xaiyYbuex4alywTojVMAQkAAAAAAAAAAAAAAAB5k5XvS84ipzRRUrK96XnEVOaKK9YYeSnJ19QBmOtdFnxnxPD3fsTtzMM9FnxnxPD3fsTtzKM3kcXh0490m1g5QBX7mAAAAAAAAAAAAAAAAAAAAAAAAAAAAAAAAAAAAAAAAAAAAAAAAAAAAAAAAAAAAAAAAAAAAAAAAAAAAAAAAAAAAAAAAAAAAAAAAAAAAAAAAAAAAAAAAAAAAAAAAAAAAAAAAAAAAAAAAAAAAAAAAAAAAAAAAAAAAAAAAAAAAAAAAAAAAAAAAAAAAAAAAAAAAAAAAAAAAAAAAAAAAAAAAAAAAAAAAAAAAAAAAAAAAAAAAAAAAAAAAAAU/bH4Ra4+28n+LUWTDdz2PDUuWCt7Y/CLXH23k/xaiyYbuex4alywTojVMAQkAAAAAAAAAAAAAAAB5k5XvS84ipzRRUrK96XnEVOaKK9YYeSnJ19QBmOtdFnxnxPD3fsTtzMM9FnxnxPD3fsTtzKM3kcXh0490m1g5QBX7mAAAAAAAAAAAAAAAAAAAAAAAAAAAAAAAAAAAAAAAAAAAAAAAAAAAAAAAAAAAAAAAAAAAAAAAAAAAAAAAAAAAAAAAAAAAAAAAAAAAAAAAAAAAAAAAAAAAAAAAAAAAAAAAAAAAAAAAAAAAAAAAAAAAAAAAAAAAAAAAAAAAAAAAAAAAAAAAAAAAAAAAAAAAAAAAAAAAAAAAAAAAAAAAAAAAAAAAAAAAAAAAAAAAAAAAAAAAAAAAAAAU/bH4Ra4+28n+LUWTDdz2PDUuWCt7Y/CLXH23k/wAWosmG7nseGpcsE6I1TAEJAAAAAAAAAAAAAAAAeZOV70vOIqc0UVKyvel5xFTmiivWGHkpydfUAZjrXRZ8Z8Tw937E7czDPRZ8Z8Tw937E7cyjN5HF4dOPdJtYOUAV+5gAAAAAAAAAAAAAAAAAAAAAAAAAAAAAAAAAAAAAAAAAAAAAAAAAAAAAAAAAAAAAAAAAAAAAAAAAAAAAAAAAAAAAAAAAAAAAAAAAAAAAAAAAAAAAAAAAAAAAAAAAAAAAAAAAAAAAAAAAAAAAAAAAAAAAAAAAAAAAAAAAAAAAAAAAAAAAAAAAAAAAAAAAAAAAAAAAAAAAAAAAAAAAAAAAAAAAAAAAAAAAAAAAAAAAAAAAAAAAB8fVGo5NMYqfJRxOSyU8N8JLaxodeeeMJYzR3zTRhJTlhCWMetUmll/lv3xhCP2EDP06lbBZKjRpzT1J7StLLLLDfGaMZI7oQh/OJQfCwussxqbZ/iNZae0zJcXuYtre4pWNa+hSp0oVN0YxqVupGPVlhGMYxlkmmju+ksX80fra+zuczelM/g6OLzOC/Z6laS2vI3dvVo15YzU55KsadObf/DNCMs0ku6MPpvhHepeMy+rtCbBNI2+K07fxzc9nY4+eSbF3NzNj+tLuqV6tvSljVmhThCP8MIQjGbqw+m9YdlFpgLKlkP2K41LkMzfTyXWXyubwt5YVLyru6sOrCvSpyQklh9JadP6SS7v6xjHK3yRR9DbH4Ra4+28n+LUWTDdz2PDUuWCt7Y/CLXH23k/xaiyYbuex4alywRoapgCEgAAAAAAAAAAAAAAAPMnK96XnEVOaKKlZXvS84ipzRRXrDDyU5OvqAMx1ros+M+J4e79iduZhnos+M+J4e79iduZRm8ji8OnHuk2sHKAK/cwAAAAAAAAAAAAAAAAAAAAAAAAAAAAAAAAAAAAAAAAAAAAAAAAAAAAAAAAAAAAAAAAAAAAAAAAAAAAAAAAAAAAAAAAAAAAAAAAAAAAAAAAAAAAAAAAAAAAAAAAAAAAAAAAAAAAAAAAAAAAAAAAAAAAAAAAAAAAAAAAAAAAAAAAAAAAAAAAAAAAAAAAAAAAAAAAAAAAAAAAAAAAAAAAAAAAAAAAAAAAAAAAAAAAAAAAAAAAAAAAACn7Y/CLXH23k/wAWosmG7nseGpcsFb2x+EWuPtvJ/i1Fkw3c9jw1LlgnRGqYAhIAAAAAAAAAAAAAAADzJyvel5xFTmiipWV70vOIqc0UV6ww8lOTr6gDMda6LPjPieHu/YnbmYZ6LPjPieHu/YnbmUZvI4vDpx7pNrBygCv3MAAAAAAAAAAAAAAAAAAAAAAAAAAAAAAAAAAAAAAAAAAAAAAAAAAAAAAAAAAAAAAAAAAAAAAAAAAAAAAAAAAAAAAAAAAAAAAAAAAAAAAAAAAAAAAAAAAAAAAAAAAAAAAAAAAAAAAAAAAAAAAAAAAAAAAAAAAAAAAAAAAAAAAAAAAAAAAAAAAAAAAAAAAAAAAAAAAAAAAAAAAAAAAAAAAAAAAAAAAAAAAAAAAAAAAAAAAAAAAAAAAp+2Pwi1x9t5P8WosmG7nseGpcsFb2x+EWuPtvJ/i1Fkw3c9jw1LlgnRGqYAhIAAAAAAAAAAAAAAADzJyvel5xFTmiipWV70vOIqc0UV6ww8lOTr6gDMda6LPjPieHu/YnbmYZ6LPjPieHu/YnbmUZvI4vDpx7pNrBygCv3MAAAAAAAAAAAAAAAAAAAAAAAAAAAAAAAAAAAAAAAAAAAAAAAAAAAAAAAAAAAAAAAAAAAAAAAAAAAAAAAAAAAAAAAAAAAAAAAAAAAAAAAAAAAAAAAAAAAAAAAAAAAAAAAAAAAAAAAAAAAAAAAAAAAAAAAAAAAAAAAAAAAAAAAAAAAAAAAAAAAAAAAAAAAAAAAAAAAAAAAAAAAAAAAAAAAAAAAAAAAAAAAAAAAAAAAAAAAAAAAAAAp+2Pwi1x9t5P8WosmG7nseGpcsFb2x+EWuPtvJ/i1Fkw3c9jw1LlgnRGqYAhIAAAAAAAAAAAAAAADzJyvel5xFTmiipWV70vOIqc0UV6ww8lOTr6gDMda6LPjPieHu/YnbmYZ6LPjPieHu/YnbmUZvI4vDpx7pNrBygCv3MAAAAAAAAAAAAAAAAAAAAAAAAAAAAAAAAAAAAAAAAAAAAAAAAAAAAAAAAAAAAAAAAAAAAAAAAAAAAAAAAAAAAAAAAAAAAAAAAAAAAAAAAAAAAAAAAAAAAAAAAAAAAAAAAAAAAAAAAAAAAAAAAAAAAAAAAAAAAAAAAAAAAAAAAAAAAAAAAAAAAAAAAAAAAAAAAAAAAAAAAAAAAAAAAAAAAAAAAAAAAAAAAAAAAAAAAAAAAAAAAAAp+2Pwi1x9t5P8WosmG7nseGpcsFb2x+EWuPtvJ/i1Fkw3c9jw1LlgnRGqYAhIAAAAAAAAAAAAAAADzJyvel5xFTmiipWV70vOIqc0UV6ww8lOTr6gDMda6LPjPieHu/YnbmYZ6LPjPieHu/YnbmUZvI4vDpx7pNrBygCv3MAAAAAAAAAAAAAAAAAAAAAAAAAAAAAAAAAAAAAAAAAAAAAAAAAAAAAAAAAAAAAAAAAAAAAAAAAAAAAAAAAAAAAAAAAAAAAAAAAAAAAAAAAAAAAAAAAAAAAAAAAAAAAAAAAAAAAAAAAAAAAAAAAAAAAAAAAAAAAAAAAAAAAAAAAAAAAAAAAAAAAAAAAAAAAAAAAAAAAAAAAAAAAAAAAAAAAAAAAAAAAAAAAAAAAAAAAAAAAAAAAAp+2Pwi1x9t5P8AFqLJhu57HhqXLBW9sfhFrj7byf4tRZMN3PY8NS5YJ0RqmAISAAAAAAAAAAAAAAAA8ycr3pecRU5ooqVle9LziKnNFFesMPJTk6+oAzHWuiz4z4nh7v2J25mGeiz4z4nh7v2J25lGbyOLw6ce6TawcoAr9zAAAAAAAAAAAAAAAAAAAAAAAAAAAAAAAAAAAAAAAAAAAAAAAAAAAAAAAAAAAAAAAAAAAAAAAAAAAAAAAAAAAAAAAAAAAAAAAAAAAAAAAAAAAAAAAAAAAAAAAAAAAAAAAAAAAAAAAAAAAAAAAAAAAAAAAAAAAAAAAAAAAAAAAAAAAAAAAAAAAAAAAAAAAAAAAAAAAAAAAAAAAAAAAAAAAAAAAAAAAAAAAAAAAAAAAAAAAAAAAAAAKftj8ItcfbeT/FqLJhu57HhqXLBW9sfhFrj7byf4tRZMN3PY8NS5YJ0RqmAISAAAAAAAAAAAAAAAA8ycr3pecRU5ooqVle9LziKnNFFesMPJTk6+oAzHWuiz4z4nh7v2J25mGeiz4z4nh7v2J25lGbyOLw6ce6TawcoAr9zAAAAAAAAAAAAAAAAAAAAAAAAAAAAAAAAAAAAAAAAAAAAAAAAAAAAAAAAAAAAAAAAAAAAAAAAAAAAAAAAAAAAAAAAAAAAAAAAAAAAAAAAAAAAAAAAAAAAAAAAAAAAAAAAAAAAAAAAAAAAAAAAAAAAAAAAAAAAAAAAAAAAAAAAAAAAAAAAAAAAAAAAAAAAAAAAAAAAAAAAAAAAAAAAAAAAAAAAAAAAAAAAAAAAAAAAAKntB1fcaMo4bJT1bK1xdfKU7bK3t5LHsrS2mknj14xhNLCSMZ4SSQmm3ywjPDfCJ7i2Dmmhdo+pM/qq2xOdtLChb5rFV81YW1KhPTurO1luJadL9ojNUmhPGpJPCeEYSydWMs0N0f1h0tNaWABAAAAAp+2Pwi1x9t5P8WosmG7nseGpcsFb2x+EWuPtvJ/i1Fkw3c9jw1LlgnRGqYAhIAAAAAAAAAAAAAAADzJyvel5xFTmiipWV70vOIqc0UV6ww8lOTr6gDMda6LPjPieHu/YnbmYZ6LPjPieHu/YnbmUZvI4vDpx7pNrBygCv3MAAAAAAAAAAAAAAAAAAAAAAAAAAAAAAAAAAAAAAAAAAAAAAAAAAAAAAAAAAAAAAAAAAAAAAAAAAAAAAAAAAAAAAAAAAAAAAAAAAAAAAAAAAAAAAAAAAAAAAAAAAAAAAAAAAAAAAAAAAAAAAAAAAAAAAAAAAAAAAAAAAAAAAAAAAAAAAAAAAAAAAAAAAAAAAAAAAAAAAAAAAAAAAAAAAAAAAAAAAAAAAAAAAAAAAAAKZtOz+Wwljh7bF5GTFy5fK0cfcZOaSSaNnTnlnj1pYVIRk6800stOWM8Iy9apD6R+kFzfH1VSy9zialnidP4fM/tO+jc2mVvJrehPRmhGE0IxloVutv+kOrGXdGEY/X+UZp7jneyvXGp8/ltPWeTz0cnLfaVhkcjTjb0pI29zCvCSnU305Zd3ayxqfwx+n/hb5YQ+u/rjnGhbmvprVVTQVTZrpXSlG6sZsrSmwd7GpTuZpZ5ac8OpC1ow60vWk3xjHfuml3db69Xo5L3RQAQkAAABT9sfhFrj7byf4tRZMN3PY8NS5YK3tj8ItcfbeT/FqLJhu57HhqXLBOiNUwBCQAAAAAAAAAAAAAAAHmTle9LziKnNFFSsr3pecRU5oor1hh5KcnX1AGY610WfGfE8Pd+xO3Mwz0WfGfE8Pd+xO3MozeRxeHTj3SbWDlAFfuYAAAAAAAAAAAAAAAAAAAAAAAAAAAAAAAAAAAAAAAAAAAAAAAAAAAAAAAAAAAAAAAAAAAAAAAAAAAAAAAAAAAAAAAAAAAAAAAAAAAAAAAAAAAAAAAAAAAAAAAAAAAAAAAAAAAAAAAAAAAAAAAAAAAAAAAAAAAAAAAAAAAAAAAAAAAAAAAAAAAAAAAAAAAAAAAAAAAAAAAAAAAAAAAAAAAAAAAAAAAAAAAAAAAAAAAAU3aRdWckun8Vf0L+all8vTso1rTNXOMjQ30qk/XmqW80s0/wBJIwhTjGEJpow+sN29clH2sZbH4vE4qnqHH4a409e5SjbZmpl7aFa1t7aMs80J5oTRhLLGNSWnLCebfLLGaEYwj9E09xWNlmU09cav7e001e0amaxte4xOTv8APXeTubiwoXEJI9aW63zW8s8Z5Kkssk00JoRhGO6MIOvuTbPtV3WW1vZU8ppzB2dTK4GtfYyFvYxo31hjpLmWShRrzxnm60tSWaWeEssJISxljDdH9YdZTL3RQAYpAABXNcawl0dj7OrRxlTI3+UvaWNx9pLUhThVuKm/qwnqRhGFOSEJZozTboxhCEd0Jo7oR/HSmsb7MZjK6X1DhaOLzWJlo16tK3vI3VvVoVoTdnUp1Y06c0frJPLGE0ksYRl/nCMIptqPw2x+EWuPtvJ/i1Fkw3c9jw1Llgre2Pwi1x9t5P8AFqLJhu57HhqXLA0RqmAISAAAAAAAAAAAAAAAA8ycr3pecRU5ooqVle9LziKnNFFesMPJTk6+oAzHWuiz4z4nh7v2J25mGeiz4z4nh7v2J25lGbyOLw6ce6TawcoAr9zAAAAAAAAAAAAAAAAAAAAAAAAAAAAAAAAAAAAAAAAAAAAAAAAAAAAAAAAAAAAAAAAAAAAAAAAAAAAAAAAAAAAAAAAAAAAAAAAAAAAAAAAAAAAAAAAAAAAAAAAAAAAAAAAAAAAAAAAAAAAAAAAAAAAAAAAAAAAAAAAAAAAAAAAAAAAAAAAAAAAAAAAAAAAAAAAAAAAAAAAAAAAAAAAAAAAAAAAAAAAAAAAAAAAAAAACt5aw2jVr+rUwWqtN2dlHd2VG70/Xuasv0hv61SW8pwm+u+P0khuh9Pr+qyKTqPVWutOUrvJX2D0TaYi3qboXuR1ZWtJepGbdJGpvsYyyRjvh9OvH6x3b4poPsYKz13b3c0+ptR4G/tYyRhLTsMLWs6kJ98N0Yzz3VWEYbt/06sP1h9fpuj95Q9CbS/745arjf7S0HcdnQjW6uC1Z/adeG6MIb5qX7PT3SfX/AIutH67obvqvhX+4AIAAFT2mYTDZrTkkczRzXVsLuje29zhqU1W8s68k38FenJLLNNPGXf8AWWEk++EY75Yw3qzsr0xkYax1Jr+/uM5Xo5O3tcfZ183Rlt7y5koxnjNVmoS06cKMm+eEsssack0YSRmjD+LfHqQm/wArCn7Y/CLXH23k/wAWosmG7nseGpcsFb2x+EWuPtvJ/i1Fkw3c9jw1LlgaI1TAEJAAAAAAAAAAAAAAAAeZOV70vOIqc0UVKyvel5xFTmiivWGHkpydfUAZjrXRZ8Z8Tw937E7czDPRZ8Z8Tw937E7cyjN5HF4dOPdJtYOUAV+5gAAAAAAAAAAAAAAAAAAAAAAAAAAAAAAAAAAAAAAAAAAAAAAAAAAAAAAAAAAAAAAAAAAAAAAAAAAAAAAAAAAAAAAAAAAAAAAAAAAAAAAAAAAAAAAAAAAAAAAAAAAAAAAAAAAAAAAAAAAAAAAAAAAAAAAAAAAAAAAAAAAAGRrrpja7trqtbf3YwM3ZVJpOt1a0N+6O7f8A8b8v3zdd/wCVsD/9q3/e4Ple9LziKnNFFejIeUPBKxpWuzx/5/LT+JL6tBfvm67/AMrYH/7Vv+8/fN13/lbA/wD2rf8Aez6Mv0h4H/Tx/wCfyj4k/q1tse6SerNo+vrHSeTweItba5p1p56lCWr14dSnNNCEOtPGH6wh/KP0aKYZ6LPjPieHu/YnbmVJ568O2XwzxKODskKRj6KVtT63l+GxhSrKN6gD4xygAAAAAAAAAAAAAAAAAAAAAAAAAAAAAAAAAAAAAAAAAAAAAAAAAAAAAAAAAAACn7QMfjMje6Up32Vp2lzSztOtZU6ltNWkuaktGr1qUer/AMMY041Iwnj9ITSw/X9I3BzHa/pvTt1dYPM3kmo7vMT5Gna4uyx+furGjWuJqdSEOv1J+rRllkjPNNVklhU6su7+Lf1YzT3RVE0FprI6S15Y4LK5HGU/2DT1Wzsadp20auRtadzL1KtfrU5adOalCaWWEkJ6kd9WeO+EI7nWXMtBY+xwWtq+Mzunbix1HXxsattdVNSXubpVrKWpCE8lOtdwlmpzSzxkjNJCSEI9aSO+b69XppL3KACEgAAAKftj8ItcfbeT/FqLJhu57HhqXLBW9sfhFrj7byf4tRZMN3PY8NS5YJ0RqmAISAAAAAAAAAAAAAAAA8ycr3pecRU5ooqVle9LziKnNFFesMPJTk6+oAzHWuiz4z4nh7v2J25mGeiz4z4nh7v2J25lGbyOLw6ce6TawcoAr9zAAAAAAAAAAAAAAAAAAAAAAAAAAAAAAAAAAAAAAAAAAAAAAAAAAAAAAAAAAAAAAAAAAAAAAAAAAAAAAAAAAAAAAAAAAAAAAAAAAAAAAAAAAAAAAAAAAAAAAAAAAAAAAAAAAAAAAAAAAAAAAAAAAAAAAAAAAAAAAAAAAAAPMnK96XnEVOaKKlZXvS84ipzRRXrDDyU5OvqAMx1ros+M+J4e79iduZhnos+M+J4e79iduZRm8ji8OnHuk2sHKAK/cwAAAAAAAAAAAAAAAAAAAAAAAAAAAAAAAAAAAAAAAAAAAAAAAAAAAAAAAAAAAA5NrLW+h85lcnprPa3w2j81pPKUK+Lu73JUZZpqn7PLPCpGjUmk61OMK09OaXf9Yb900sd0YdZfJxGm7HC5PM5W1q1562cupLu4lqTQjLLPLRkpQhJuhCMIdWnCP1jH6xj/AOiafIUrQd7p3UWsa2oa+1fTOrM5SsJrS3tsJPSp0bS1jPLNUmhRhXrTxmmnhJ1p5p926EsIQh9d/SwK1uACAAAABT9sfhFrj7byf4tRZMN3PY8NS5YK3tj8ItcfbeT/ABaiyYbuex4alywTojVMAQkAAAAAAAAAAAAAAAB5k5XvS84ipzRRUrK96XnEVOaKK9YYeSnJ19QBmOtdFnxnxPD3fsTtzMM9FnxnxPD3fsTtzKM3kcXh0490m1g5QBX7mAAAAAAAAAAAAAAAAAAAAAAAAAAAAAAAAAAAAAAAAAAAAAAAAAAAAAAAAAAAAAAAAAAAAAAAAAAAAAAAAAAAAAAAAAAAAAAAAAAAAAAAAAAAAAAAAAAAAAAAAAAAAAAAAAAAAAAAAAAAAAAAAAAAAAAAAAAAAAAAAAAAAeZOV70vOIqc0UVKyvel5xFTmiivWGHkpydfUAZjrXRZ8Z8Tw937E7czDPRZ8Z8Tw937E7cyjN5HF4dOPdJtYOUAV+5gAAAAAAAAAAAAAAAAAAAAAAAAAAAAAAAAAAAAAAAAAAAAAAAAAAAAAAAAAAAAAAAAAAAAAFP2x+EWuPtvJ/i1Fkw3c9jw1Llgre2Pwi1x9t5P8WosmG7nseGpcsE6I1TAEJAAAAAAAAAAAAAAAAeZOV70vOIqc0UVKyvel5xFTmiivWGHkpydfUAZjrXRZ8Z8Tw937E7czDPRZ8Z8Tw937E7cyjN5HF4dOPdJtYOUAV+5gAAAAAAAAAAAAAAAAAAAAAAAAAAAAAAAAAAAAAAAAAAAAAAAAAAAAAAAAAAAAAAAAAAAAAAAAAAAAAAAAAAAAAAAAAAAAAAAAAAAAAAAAAAAAAAAAAAAAAAAAAAAAAAAAAAAAAAAAAAAAAAAAAAAAAAAAAAAAAAAAAAAHmTle9LziKnNFFSsr3pecRU5oor1hh5KcnX1AGY610WfGfE8Pd+xO3Mwz0WfGfE8Pd+xO3MozeRxeHTj3SbWDlAFfuYAAAAAAAAAAAAAAAAAAAAAAAAAAAAAAAAAAAAAAAAAAAAAAAAAAAAAAAAAAAAAAAAAAAAABT9sfhFrj7byf4tRZMN3PY8NS5YK3tj8ItcfbeT/ABaiyYbuex4alywTojVMAQkAAAAAAAAAAAAAAAB5k5XvS84ipzRRUrK96XnEVOaKK9YYeSnJ19QBmOtdFnxnxPD3fsTtzMM9FnxnxPD3fsTtzKM3kcXh0490m1g5QBX7mAAAAAAAAAAAAAAAAAAAAAAAAAAAAAAAAAAAAAAAAAAAAAAAAAAAAAAAAAAAAAAAAAAAAAAAAAAAAAAAAAAAAAAAAAAAAAAAAAAAAAAAAAAAAAAAAAAAAAAAAAAAAAAAAAAAAAAAAAAAAAAAAAAAAAAAAAAAAAAAAAAAAeZOV70vOIqc0UVKyvel5xFTmiivWGHkpydfUAZjrXRZ8Z8Tw937E7czDPRZ8Z8Tw937E7cyjN5HF4dOPdJtYOUAV+5gAAAAAAAAAAAAAAAAAAAAAAAAAAAAAAAAAAAAAAAAAAAAAAAAAAAAAAAAAAAAAAAAAAAAAFP2x+EWuPtvJ/i1Fkw3c9jw1Llgre2Pwi1x9t5P8WosmG7nseGpcsE6I1TAEJAAAAAAAAAAAAAAAAeZOV70vOIqc0UVKyvel5xFTmiivWGHkpydfUAZjrXRZ8Z8Tw937E7czDPRZ8Z8Tw937E7cyjN5HF4dOPdJtYOUAV+5gAAAAAAAAAAAAAAAAAAAAAAAAAAAAAAAAAAAAAAAAAAAAAAAAAAAAAAAAAAAAAAAAAAAAAAAAAAAAAAAAAAAAAAAAAAAAAAAAAAAAAAAAAAAAAAAAAAAAAAAAAAAAAAAAAAAAAAAAAAAAAAAAAAAAAAAAAAAAAAAAAAAHmTle9LziKnNFFSsr3pecRU5oor1hh5KcnX1AGY610WfGfE8Pd+xO3Mwz0WfGfE8Pd+xO3MozeRxeHTj3SbWDlAFfuYAAAAAAAAAAAAAAAAAAAAAAAAAAAAAAAAAAAAAAAAAAAAAAAAAAAAAAAAAAAAAAAAAAAAABT9sfhFrj7byf4tRZMN3PY8NS5YK3tj8ItcfbeT/ABaiyYbuex4alywTojVMAQkAAAAAAAAAAAAAAAB5k5XvS84ipzRRUrK96XnEVOaKK9YYeSnJ19QBmOtdFnxnxPD3fsTtzMM9FnxnxPD3fsTtzKM3kcXh0490m1g5QBX7mAAAAAAAAAAAAAAAAAAAAAAAAAAAAAAAAAAAAAAAAAAAAAAAAAAAAAAAAAAAAAAAAAAAAAAAAAAAAAAAAAAAAAAAAAAAAAAAAAAAAAAAAAAAAAAAAAAAAAAAAAAAAAAAAAAAAAAAAAAAAAAAAAAAAAAAAAAAAAAAAAAAAeZOV70vOIqc0UVKyvel5xFTmiivWGHkpydfUAZjrXRZ8Z8Tw937E7czDPRZ8Z8Tw937E7cyjN5HF4dOPdJtYOUAV+5gAAAAAAAAAAAAAAAAAAAAAAAAAAAAAAAAAAAAAAAAAAAAAAAAAAAAAAAAAAAAAAAAAAAAAFP2x+EWuPtvJ/i1Fkw3c9jw1Llgre2Pwi1x9t5P8WosmG7nseGpcsE6I1TAEJAAAAAAAAAAAAAAAAeZOV70vOIqc0UVKyvel5xFTmiivWGHkpydfUAZjrXRZ8Z8Tw937E7czDPRZ8Z8Tw937E7cyjN5HF4dOPdJtYOUAV+5gAAAAAAAAAAAAAAAAAAAAAAAAAAAAAAAAAAAAAAAAAAAAAAAAAAAAAAAAAAAAAAAAAAAAAAAAAAAAAAAAAAAAAAAAAAAAAAAAAAAAAAAAAAAAAAAAAAAAAAAAAAAAAAAAAAAAAAAAAAAAAAAAAAAAAAAAAAAAAAAAAAAHmTle9LziKnNFFSsr3pecRU5oor1hh5KcnX1AGY610WfGfE8Pd+xO3Mwz0WfGfE8Pd+xO3MozeRxeHTj3SbWDlAFfuYAAAAAAAAAAAAAAAAAAAAAAAAAAAAAAAAAAAAAAAAAAAAAAAAAAAAAAAAAAAAAAAAAAAAABT9sfhFrj7byf4tRZMN3PY8NS5YK3tj8ItcfbeT/ABaiyYbuex4alywTojVMAQkAAAAAAAAAAAAAAAB5k5XvS84ipzRRUrK96XnEVOaKK9YYeSnJ19QBmOtdFnxnxPD3fsTtzMM9FnxnxPD3fsTtzKM3kcXh0490m1g5QBX7mAAAAAAAAAAAAAAAAAAAAAAAAAAAAAAAAAAAAAAAAAAAAAAAAAAAAAAAAAAAAAAAAAAAAAAAAAAAAAAAAAAAAAAAAAAAAAAAAAAAAAAAAAAAAAAAAAAAAAAAAAAAAAAAAAAAAAAAAAAAAAAAAAAAAAAAAAAAAAAAAAAAAeZOV70vOIqc0UVKyvel5xFTmiivWGHkpydfUAZjrXRZ8Z8Tw937E7czDPRZ8Z8Tw937E7cyjN5HF4dOPdJtYOUAV+5gAAAAAAAAAAAAAAAAAAAAAAAAAAAAAAAAAAAAAAAAAAAAAAAAAAAAAAAAAAAAAAAAAAAHxdXapsdH4abL3lCtczzVadtbWtCEI1bq4qTQlp0pIRjCHWmmjD9YwhCG+MYwhCL/AFp271dd06s+qsDisZNDqxoy2OUqXkZt+/rdfr0KUJYw+n6dbf8AX6w3fWpbcdLV9T6Zxk1PH3eRt8RmrTJXtlaRj21zayRmhVkklhujPN1Z4x6sPrNCEYQ3xjCEYWzHB2tnrnUOX0dpy50/pG5s7WlJZVcZUx0le/ljN2lanbVJZJpIQpxpyRm6ksJ4w/8Aq6u9lalkLFtj8ItcfbeT/FqLJhu57HhqXLBW9sfhFrj7byf4tRZMN3PY8NS5YI0NUwBCQAAAAAAAAAAAAAAAHmTle9LziKnNFFSsr3pecRU5oor1hh5KcnX1AGY610WfGfE8Pd+xO3Mwz0WfGfE8Pd+xO3MozeRxeHTj3SbWDlAFfuYAAAAAAAAAAAAAAAAAAAAAAAAAAAAAAAAAAAAAAAAAAAAAAAAAAAAAAAAAAAAAAAAAAAAAAAAAAAAAAAAAAAAAAAAAAAAAAAAAAAAAAAAAAAAAAAAAAAAAAAAAAAAAAAAAAAAAAAAAAAAAAAAAAAAAAAAAAAAAAAAAAAB5k5XvS84ipzRRUrK96XnEVOaKK9YYeSnJ19QBmOtdFnxnxPD3fsTtzMM9FnxnxPD3fsTtzKM3kcXh0490m1g5QBX7mAAAAAAAAAAAAAAAAAAAAAAAAAAAAAAAAAAAAAAAAAAAAAAAAAAAAAAAAAAAAAAAAAAAAAAU/bH4Ra4+28n+LUWTDdz2PDUuWCt7Y/CLXH23k/xaiyYbuex4alywTojVMAQkAAAAAAAAAAAAAAAB5k5XvS84ipzRRUrK96XnEVOaKK9YYeSnJ19QBmOtdFnxnxPD3fsTtzMM9FnxnxPD3fsTtzKM3kcXh0490m1g5QBX7mAAAAAAAAAAAAAAAAAAAAAAAAAAAAAAAAAAAAAAAAAAAAAAAAAAAAAAAAAAAAAAAAAAAAAAAAAAAAAAAAAAAAAAAAAAAAAAAAAAAAAAAAAAAAAAAAAAAAAAAAAAAAAAAAAAAAAAAAAAAAAAAAAAAAAAAAAAAAAAAAAAAAeZOV70vOIqc0UVKyvel5xFTmiivWGHkpydfUAZjrXRZ8Z8Tw937E7czDPRZ8Z8Tw937E7cyjN5HF4dOPdJtYOUAV+5gAAAAAAAAAAAAAAAAAAAAAAAAAAAAAAAAAAAAAAAAAAAAAAAAAAAAAAAAAAAAAAAAAAAAAFP2x+EWuPtvJ/i1Fkw3c9jw1Llgre2Pwi1x9t5P8WosmG7nseGpcsE6I1TAEJAAAAAAAAAAAAAAAAeZOV70vOIqc0UVKyvel5xFTmiivWGHkpydfUAZjrXRZ8Z8Tw937E7czDPRZ8Z8Tw937E7cyjN5HF4dOPdJtYOUAV+5gAAAAAAAAAAAAAAAAAAAAAAAAAAAAAAAAAAAAAAAAAAAAAAAAAAAAAAAAAAAAAAAAAAAAAAAAAAAAAAAAAAAAAAAAAAAAAAAAAAAAAAAAAAAAAAAAAAAAAAAAAAAAAAAAAAAAAAAAAAAAAAAAAAAAAAAAAAAAAAAAAAAHmTle9LziKnNFFSsr3pecRU5oor1hh5KcnX1AGY610WfGfE8Pd+xO3Mwz0WfGfE8Pd+xO3MozeRxeHTj3SbWDlAFfuYAAAAAAAAAAAAAAAAAAAAAAAAAAAAAAAAAAAAAAAAAAAAAAAAAAAAAAAAAAAAAAAAAAAAABT9sfhFrj7byf4tRZMN3PY8NS5YK3tj8ItcfbeT/FqLJhu57HhqXLBOiNUwBCQAAAAAAAAAAAAAAAHmTle9LziKnNFFSsr3pecRU5oor1hh5KcnX1AGY610WfGfE8Pd+xO3Mwz0WfGfE8Pd+xO3MozeRxeHTj3SbWDlAFfuYAAAAAAAAAAAAAAAAAAAAAAAAAAAAAAAAAAAAAAAAAAAAAAAAAAAAAAAAAAAAAAAAAAAAAAAAAAAAAAAAAAAAAAAAAAAAAAAAAAAAAAAAAAAAAAAAAAAAAAAAAAAAAAAAAAAAAAAAAAAAAAAAAAAAAAAAAAAAAAAAAAAB5k5XvS84ipzRRUrK96XnEVOaKK9YYeSnJ19QBmOtdFnxnxPD3fsTtzMM9FnxnxPD3fsTtzKM3kcXh0490m1g5QBX7mAAAAAAAAAAAAAAAAAAAAAAAAAAAAAAAAAAAAAAAAAAAAAAAAAAAAAAAAAAAAAAAAAAAAAAU/bH4Ra4+28n+LUWTDdz2PDUuWCt7Y/CLXH23k/xaiyYbuex4alywTojVMAQkAAAAAAAAAAAAAAAB5k5XvS84ipzRRUrK96XnEVOaKK9YYeSnJ19QBmOtdFnxnxPD3fsTtzMM9FnxnxPD3fsTtzKM3kcXh0490m1g5QBX7mAAAAAAAAAAAAAAAAAAAAAAAAAAAAAAAAAAAAAAAAAAAAAAAAAAAAAAAAAAAAAAAAAAAAAAAAAAAAAAAAAAAAAAAAAAAAAAAAAAAAAAAAAAAAAAAAAAAAAAAAAAAAAAAAAAAAAAAAAAAAAAAAAAAAAAAAAAAAAAAAAAAAeZOV70vOIqc0UVKyvel5xFTmiivWGHkpydfUAZjrXRZ8Z8Tw937E7czDPRZ8Z8Tw937E7cyjN5HF4dOPdJtYOUAV+5gAAAAAAAAAAAAAAAAAAAAAAAAAAAAAAAAAAAAAAAAAAAAAAAAAAAAAAAAAAAAAAAAAAAAAFP2x+EWuPtvJ/i1Fkw3c9jw1Llgre2Pwi1x9t5P8WosmG7nseGpcsE6I1TAEJAAAAAAAAAAAAAAAAeZOV70vOIqc0UVKyvel5xFTmiivWGHkpydfUAZjrXRZ8Z8Tw937E7czDPRZ8Z8Tw937E7cyjN5HF4dOPdJtYOUAV+5gAAAAAAAAAAAAAAAAAAAAAAAAAAAAAAAAAAAAAAAAAAAAAAAAAAAAAAAAAAAAAAAAAAAAAAAAAAAAAAAAAAAAAAAAAAAAAAAAAAAAAAAAAAAAAAAAAAAAAAAAAAAAAAAAAAAAAAAAAAAAAAAAAAAAAAAAAAAAAAAAAAAHmTle9LziKnNFFSsr3pecRU5oor1hh5KcnX1AGY610WfGfE8Pd+xO3Mwz0WfGfE8Pd+xO3MozeRxeHTj3SbWDlAFfuYAAAAAAAAAAAAAAAAAAAAAAAAAAAAAAAAAAAAAAAAAAAAAAAAAAAAAAAAAAAAAAAAAAAAABT9sfhFrj7byf4tRZMN3PY8NS5YK3tj8ItcfbeT/FqLJhu57HhqXLBOiNUwBCQAAAAAAAAAAAAAAAHmTle9LziKnNFFSsr3pecRU5oor1hh5KcnX1AGY610WfGfE8Pd+xO3Mwz0WfGfE8Pd+xO3MozeRxeHTj3SbWDlAFfuYAAAAAAAAAAAAAAAAAAAAAAAAAAAAAAAAAAAAAAAAAAAAAAAAAAAAAAAAAAAAAAAAAAAAAAAAAAAAAAAAAAAAAAAAAAAAAAAAAAAAAAAAAAAAAAAAAAAAAAAAAAAAAAAAAAAAAAAAAAAAAAAAAAAAAAAAAAAAAAAAAAAB5k5XvS84ipzRRUrK96XnEVOaKK9YYeSnJ19QBmOtdFnxnxPD3fsTtzMM9FnxnxPD3fsTtzKM3kcXh0490m1g5QBX7mAAAAAAAAAAAAAAAAAAAAAAAAAAAAAAAAAAAAAAAAAAAAAAAAAAAAAAAAAAAAAAAAAAAAAAU/bH4Ra4+28n+LUWTDdz2PDUuWCt7Y/CLXH23k/xaiyYbuex4alywTojVMAQkAAAAAAAAAAAAAAAB5k5XvS84ipzRRUrK96XnEVOaKK9YYeSnJ19QBmOtdFnxnxPD3fsTtzMM9FnxnxPD3fsTtzKM3kcXh0490m1g5QBX7mAAAAAAAAAAAAAAAAAAAAAAAAAAAAAAAAAAAAAAAAAAAAAAAAAAAAAAAAAAAAAAAAAAAAAAAAAAAAAAAAAAAAAAAAAAAAAAAAAAAAAAAAAAAAAAAAAAAAAAAAHnJktc62p5G6kk1hm5ZZa88IQhkK0IQh1o/T/iejbzJyvel5xFTmitLdnhYeLPafiRpX5Q96X/APZwY+j6X9/Ncf5zzv8A+Rrf9x/fzXH+c87/APka3/c+GLZ/8TZ/24/4o171fc/v5rj/ADnnf/yNb/udS6NOqtUZXa9irPKakyl5bzULqMaVxeVKkkYwozboxlmjGDiLrXRZ8Z8Tw937E7pvMOy4EfCdplGFKV9EtKfSrKFa+qjcwDza3QAAAAAAAAAAAAAAAAAAAAAAAAAAAAAAAAAAAHmTle9LziKnNFFSsr3pecRU5oor1hh5KcnX1AGY610WfGfE8Pd+xO3Mwz0WfGfE8Pd+xO3MozeRxeHTj3SbWDlAFfuYAAAAAAAAAAAAAAAAAAAAAAAAAAAAAAAAAAAAAAAAAAAAAAAAAAAAAAAAAAAAAAAAAAAAABT9sfhFrj7byf4tRZMN3PY8NS5YK3tj8ItcfbeT/FqLJhu57HhqXLBOiNUwBCQAAAAAAAAAAAAAAAHmTle9LziKnNFFSsr3pecRU5oor1hh5KcnX1AGY610WfGfE8Pd+xO3Mwz0WfGfE8Pd+xO3MozeRxeHTj3SbWDlAFfuYAAAAAAAAAAAAAAAAAAAAAAAAAAAAAAAAAAAAAAAAAAAAAAAAAAAAAAAAAAAAAAAAAAAAAAAAAAAAAAAAAAAAAAAAAAAAAAAAAAAAAAAAAAAAAAAAAAAAAAAAeZOV70vOIqc0Xps8ycr3pecRU5orW3X59q5Q+5r4+iKAt1rjrXRZ8Z8Tw937E7krrXRZ8Z8Tw937E7pfMfCNq6c+2rKGajcwDzM3gAAAAAAAAAAAAAAAAAAAAAAAAAAAAAAAAAAAHmTle9LziKnNFFSsr3pecRU5oor1hh5KcnX1AGY610WfGfE8Pd+xO3Mwz0WfGfE8Pd+xO3MozeRxeHTj3SbWDlAFfuYAAAAAAAAAAAAAAAAAAAAAAAAAAAAAAAAAAAAAAAAAAAAAAAAAAAAAAAAAAAAAAAAAAAAEHM3WUtLCerhcXJkLyMZZaVCpcQoU4xjHd1p6m6aMssP1jGWWabdD6SzR+j4eitaXepbzN4TMYaljMtp+6ktrylb3f7VQmhUpwqU56dWMkk0YRlmhvhNJLGEd8N0fpGM2H47Y/CLXH23k/xaiyYbuex4alywVvbH4Ra4+28n+LUWTDdz2PDUuWBojVMAQkAAAAAAAAAAAAAAAB5k5XvS84ipzRRUrK96XnEVOaKK9YYeSnJ19QBmOtdFnxnxPD3fsTtzMM9FnxnxPD3fsTtzKM3kcXh0490m1g5QBX7mAAAAAAAAAAAAAAAAAAAAAAAAAAAAAAAAAAAAAAAAAAAAAAAAAAAAAAAAAAAAAAAAAAAAAAAAAAAAAAAAAAAAAAAAAAAAAAAAAAAAAAAAAAAAAAAAAAAAAAAAHmTle9LziKnNF6bPMnK96XnEVOaK1t1+fauUPua+PoigLda4610WfGfE8Pd+xO5K610WfGfE8Pd+xO6XzHwjaunPtqyhmo3MA8zN4AAAAAAAAAAAAAAAAAAAAAAAAAAAAAAAAAAAB5k5XvS84ipzRRUrK96XnEVOaKK9YYeSnJ19QBmOtdFnxnxPD3fsTtzMM9FnxnxPD3fsTtzKM3kcXh0490m1g5QBX7mAAAAAAAAAAAAAAAAAAAAAAAAAAAAAAAAAAAAAAAAAAAAAAAAAAAAAAAAAAAAAAAAAAAAfE1hd2lpg6v8AaNjmrm0rTS0q8cPCvG5pSR/+uX9njCvuhGEIR7LfN9f03b4wqOySxvrTJ6nqWVhk7bTNzc0auMjlrSejfVq3UjC4qVI1oQuKkvWhJCWa43zx3R3RjLCV0kTf5WFP2x+EWuPtvJ/i1Fkw3c9jw1Llgre2Pwi1x9t5P8WosmG7nseGpcsDRGqYAhIAAAAAAAAAAAAAAADzJyvel5xFTmiipWV70vOIqc0UV6ww8lOTr6gDMda6LPjPieHu/YnbmYZ6LPjPieHu/YnbmUZvI4vDpx7pNrBygCv3MAAAAAAAAAAAAAAAAAAAAAAAAAAAAAAAAAAAAAAAAAAAAAAAAAAAAAAAAAAAAAAAAAAAAAAAAAAAAAAybddMnVttdVrb+6GIm7KpNJ1u0qw37o7t/wCr8v30NW/5OxH/AMtX/q4Ble9LziKnNFFeioeTvA6xpWuz0/zL8tP4k/q0T++hq3/J2I/+Wr/1P30NW/5OxH/y1f8AqzsMv0b4H/T0/wAy/KPiz+rXeyHpK6i2ka7sdJ32nMdZ0LmnWnnq0Z6k08OpTmmhCG+O79YQaFYZ6LPjPieHu/YnbmVL558N2XwvxKOBskPTH0Ural/e8vrybOFKso3qAPjXIAAAAAAAAAAAAAAAAAAAAAAAAAAAAAAAAAAPMnK96XnEVOaL02eZOV70vOIqc0Vrbr8+1cofc18fRFAW61x1ros+M+J4e79idyV1ros+M+J4e79id0vmPhG1dOfbVlDNRuYB5mbwAAAAAAAAAAAAAAAAAAAAAAAAAAAAAAAAAAADzJyvel5xFTmiipWV70vOIqc0UV6ww8lOTr6gDMda6LPjPieHu/YnbmYZ6LPjPieHu/YnbmUZvI4vDpx7pNrBygCv3MAAAAAAAAAAAAAAAAAAAAAAAAAAAAAAAAAAAAAAAAAAAAAAAAAAAAAAAAAAAAAAAAAAAAAAp+2Pwi1x9t5P8WosmG7nseGpcsFb2x+EWuPtvJ/i1Fkw3c9jw1LlgnRGqYAhIAAAAAAAAAAAAAAADzJyvel5xFTmiipWV70vOIqc0UV6ww8lOTr6gDMda6LPjPieHu/YnbmYZ6LPjPieHu/YnbmUZvI4vDpx7pNrBygCv3MAAAAAAAAAAAAAAAAAAAAAAAAAAAAAAAAAAAAAAAAAAAAAAAAAAAAAAAAAAAAAAAAAAAAAAAAAAAAAA8ycr3pecRU5ooqVle9LziKnNFFesMPJTk6+oAzHWuiz4z4nh7v2J25mGeiz4z4nh7v2J25lGbyOLw6ce6TawcoAr9zAAAAAAAAAAAAAAAAAAAAAAAAAAAAAAAAAADzJyvel5xFTmi9NnmTle9LziKnNFa26/PtXKH3NfH0RQFutcda6LPjPieHu/Ynclda6LPjPieHu/YndL5j4RtXTn21ZQzUbmAeZm8AAAAAAAAAAAAAAAAAAAAAAAAAAAAAAAAAAAA8ycr3pecRU5ooqVle9LziKnNFFesMPJTk6+oAzHWuiz4z4nh7v2J25mGeiz4z4nh7v2J25lGbyOLw6ce6TawcoAr9zAAAAAAAAAAAAAAAAAAAAAAAAAAAAAAAAAAAAAAAAAAAAAAAAAAAAAAAAAAAAAAAAAAAAAAKftj8ItcfbeT/FqLJhu57HhqXLBW9sfhFrj7byf4tRZMN3PY8NS5YJ0RqmAISAAAAAAAAAAAAAAAA8ycr3pecRU5ooqVle9LziKnNFFesMPJTk6+oAzHWuiz4z4nh7v2J25mGeiz4z4nh7v2J25lGbyOLw6ce6TawcoAr9zAAAAAAAAAAAAAAAAAAAAAAAAAAAAAAAAAAAAAAAAAAAAAAAAAAAAAAAAAAAAAAAAAAAAAAAAAAAAAAPMnK96XnEVOaKKlZXvS84ipzRRXrDDyU5OvqAMx1ros+M+J4e79iduZhnos+M+J4e79iduZRm8ji8OnHuk2sHKAK/cwAAAAAAAAAAAAAAAAAAAAAAAAAAAAAAAAAA8ycr3pecRU5ovTZ5k5XvS84ipzRWtuvz7Vyh9zXx9EUBbrXHWuiz4z4nh7v2J3JXWuiz4z4nh7v2J3S+Y+EbV059tWUM1G5gHmZvAAAAAAAAAAAAAAAAAAAAAAAAAAAAAAAAAAAAPMnK96XnEVOaKKlZXvS84ipzRRXrDDyU5OvqAMx1ros+M+J4e79iduZhnos+M+J4e79iduZRm8ji8OnHuk2sHKAK/cwAAAAAAAAAAAAAAAAAAAAAAAAAAAAAAAAAAAAAAAAAAAAAAAAAAAAAAAAAAAAAAAAAAAAACn7Y/CLXH23k/wAWosmG7nseGpcsFb2x+EWuPtvJ/i1Fkw3c9jw1LlgnRGqYAhIAAAAAAAAAAAAAAADzJyvel5xFTmiipWV70vOIqc0UV6ww8lOTr6gDMda6LPjPieHu/YnbmYZ6LPjPieHu/YnbmUZvI4vDpx7pNrBygCv3MAAAAAAAAAAAAAAAAAAAAAAAAAAAAAAAAAAOa1OkdsXpVJqVTW1OWeSMZZoRsbn6Rh+v/wDW6U8ycr3pecRU5ovtfJ3lvZfMUsam0ylT0em3prTW/velfo4sSdYWs3V+8lsU/wA8U/Q3Pxn7yWxT/PFP0Nz8bBY+5/008K/cxP8AMf8Aq4vjyb0/eS2Kf54p+hufjfV0xtq2Y6yzNHT+mtUSXt/XhPNTowta8m+EssZpvrNJCEN0IR/WLz2da6LPjPieHu/YnaHiu77w3YNhxtqw8SdZQjKVL1ja9KX+f+1lHGlWtKNzAKgbAAAAAAAAAAAAAAAAAAAAAAAAAAAAAAAAAAAADzJyvel5xFTmiipWV70vOIqc0UV6ww8lOTr6gDMda6LPjPieHu/YnbmYZ6LPjPieHu/YnbmUZvI4vDpx7pNrBygCv3MAAAAAAAAAAAAAAAAAAAAAAAAAAAAAAAAAAPMnK96XnEVOaL02eZOV70vOIqc0Vrbr8+1cofc18fRFAW61x1ros+M+J4e79idyV1ros+M+J4e79id0vmPhG1dOfbVlDNRuYB5mbwAAAAAAAAAAAAAAAAAAAAAAAAAAAAAAAAAAADzJyvel5xFTmiipWV70vOIqc0UV6ww8lOTr6gDMda6LPjPieHu/YnbmYZ6LPjPieHu/YnbmUZvI4vDpx7pNrBygCv3MAAAAAAAAAAAAAAAAAAAAAAAAAAAAAAAAAAAAAAAAAAAAAAAAAAAAAAAAAAAAAAAAAAAAAAp+2Pwi1x9t5P8AFqLJhu57HhqXLBW9sfhFrj7byf4tRZMN3PY8NS5YJ0RqmAISAAAAAAAAAAAAAAAA8ycr3pecRU5ooqVle9LziKnNFFesMPJTk6+oAzHWuiz4z4nh7v2J25mGeiz4z4nh7v2J25lGbyOLw6ce6TawcoAr9zAAAAAAAAAAAAAAAAAAAAAAAAAAAAAAAAAADzJyvel5xFTmi9NnmTle9LziKnNFa26/PtXKH3NfH0RQFutcda6LPjPieHu/Ynclda6LPjPieHu/YndL5j4RtXTn21ZQzUbmAeZm8AAAAAAAAAAAAAAAAAAAAAAAAAAAAAAAAAAAA8ycr3pecRU5ooqVle9LziKnNFFesMPJTk6+oAzHWuiz4z4nh7v2J25mGeiz4z4nh7v2J25lGbyOLw6ce6TawcoAr9zAAAAAAAAAAAAAAAAAAAAAAAAAAAAAAAAAADzJyvel5xFTmi9NnmTle9LziKnNFa26/PtXKH3NfH0RQFutcda6LPjPieHu/Ynclda6LPjPieHu/YndL5j4RtXTn21ZQzUbmAeZm8AAAAAAAAAAAAAAAAAAAAAAAAAAAAAAAAAAAA8ycr3pecRU5ooqVle9LziKnNFFesMPJTk6+oAzHWuiz4z4nh7v2J25mGeiz4z4nh7v2J25lGbyOLw6ce6TawcoAr9zAAAAAAAAAAAAAAAAAAAAAAAAAAAAAAAAAAAAAAAAAAAAAAAAAAAAAAAAAAAAAAAAAAAAAAKftj8ItcfbeT/FqLJhu57HhqXLBW9sfhFrj7byf4tRZMN3PY8NS5YJ0RqmAISAAAAAAAAAAAAAAAA8ycr3pecRU5ooqVle9LziKnNFFesMPJTk6+oAzHWuiz4z4nh7v2J25mGeiz4z4nh7v2J25lGbyOLw6ce6TawcoAr9zAAAAAAAAAAAAAAAAAAAAAAAAAAAAAAAAAADzJyvel5xFTmi9NnmTle9LziKnNFa26/PtXKH3NfH0RQFutcda6LPjPieHu/Ynclda6LPjPieHu/YndL5j4RtXTn21ZQzUbmAeZm8AAAAAAAAAAAAAAAAAAAAAAAAAAAAAAAAAAAA8ycr3pecRU5ooqVle9LziKnNFFesMPJTk6+oAzHWuiz4z4nh7v2J25mGeiz4z4nh7v2J25lGbyOLw6ce6TawcoAr9zAAAAAAAAAAAAAAAAAAAAAAAAAAAAAAAAAADzJyvel5xFTmi9NnmTle9LziKnNFa26/PtXKH3NfH0RQFutcda6LPjPieHu/Ynclda6LPjPieHu/YndL5j4RtXTn21ZQzUbmAeZm8AAAAAAAAAAAAAAAAAAAAAAAAAAAAAAAAAAAA8ycr3pecRU5ooqVle9LziKnNFFesMPJTk6+oAzHWuiz4z4nh7v2J25mGeiz4z4nh7v2J25lGbyOLw6ce6TawcoAr9zAAAAAAAAAAAAAAAAAAAAAAAAAAAAAAAAAAAAAAAAAAAAAAAAAAAAAAAAAAAAAAAAAAAAAAKftj8ItcfbeT/FqLJhu57HhqXLBW9sfhFrj7byf4tRZMN3PY8NS5YJ0RqmAISAAAAAAAAAAAAAAAA8ycr3pecRU5ooqVle9LziKnNFFesMPJTk6+oAzHWuiz4z4nh7v2J25mGeiz4z4nh7v2J25lGbyOLw6ce6TawcoAr9zAAAAAAAAAAAAAAAAAAAAAAAAAAAAAAAAAADzJyvel5xFTmi9NnmTle9LziKnNFa26/PtXKH3NfH0RQFutcda6LPjPieHu/Ynclda6LPjPieHu/YndL5j4RtXTn21ZQzUbmAeZm8AAAAAAAAAAAAAAAAAAAAAAAAAAAAAAAAAAAA8ycr3pecRU5ooqVle9LziKnNFFesMPJTk6+oAzHWuiz4z4nh7v2J25mGeiz4z4nh7v2J25lGbyOLw6ce6TawcoAr9zAAAAAAAAAAAAAAAAAAAAAAAAAAAAAAAAAADzJyvel5xFTmi9NnmTle9LziKnNFa26/PtXKH3NfH0RQFutcda6LPjPieHu/Ynclda6LPjPieHu/YndL5j4RtXTn21ZQzUbmAeZm8AAAAAAAAAAAAAAAAAAAAAAAAAAAAAAAAAAAA8ycr3pecRU5ooqVle9LziKnNFFesMPJTk6+oAzHWuiz4z4nh7v2J25mGeiz4z4nh7v2J25lGbyOLw6ce6TawcoAr9zAAAAAAAAAAAAAAAAAAAAAAAAAAAAAAAAAAAAAAAAAAAAAAAAAAAAAAAAAAAAAAAAAAAAAAKftj8ItcfbeT/FqLJhu57HhqXLBW9sfhFrj7byf4tRZMN3PY8NS5YJ0RqmAISAAAAAAAAAAAAAAAA8ycr3pecRU5ooqVle9LziKnNFFesMPJTk6+oAzHWuiz4z4nh7v2J25mGeiz4z4nh7v2J25lGbyOLw6ce6TawcoAr9zAAAAAAAAAAAAAAAAAAAAAAAAAAAAAAAAAADzJyvel5xFTmi9NnmTle9LziKnNFa26/PtXKH3NfH0RQFutcda6LPjPieHu/Ynclda6LPjPieHu/YndL5j4RtXTn21ZQzUbmAeZm8AAAAAAAAAAAAAAAAAAAAAAAAAAAAAAAAAAAA8ycr3pecRU5ooqVle9LziKnNFFesMPJTk6+oAzHWuiz4z4nh7v2J25mGeiz4z4nh7v2J25lGbyOLw6ce6TawcoAr9zAAAAAAAAAAAAAAAAAAAAAAAAAAAAAAAAAADzJyvel5xFTmi9NnmTle9LziKnNFa26/PtXKH3NfH0RQFutcda6LPjPieHu/Ynclda6LPjPieHu/YndL5j4RtXTn21ZQzUbmAeZm8AAAAAAAAAAAAAAAAAAAAAAAAAAAAAAAAAAAA8ycr3pecRU5ooqVle9LziKnNFFesMPJTk6+oAzHWuiz4z4nh7v2J25mGeiz4z4nh7v2J25lGbyOLw6ce6TawcoAr9zAAAAAAAAAAAAAAAAAAAAAAAAAAAAAAAAAAAAAAAAAAAAAAAAAAAAAAAAAAAAAAAAAAAAAAKftj8ItcfbeT/ABaiyYbuex4alywVvbH4Ra4+28n+LUWTDdz2PDUuWCdEapgCEgAAAAAAAAAAAAAAAPMnK96XnEVOaKKlZXvS84ipzRRXrDDyU5OvqAMx1ros+M+J4e79iduZhnos+M+J4e79iduZRm8ji8OnHuk2sHKAK/cwAAAAAAAAAAAAAAAAAAAAAAAAAAAAAAAAAA8ycr3pecRU5ovTZ5k5XvS84ipzRWtuvz7Vyh9zXx9EUBbrXHWuiz4z4nh7v2J3JXWuiz4z4nh7v2J3S+Y+EbV059tWUM1G5gHmZvAAAAAAAAAAAAAAAAAAAAAAAAAAAAAAAAAAAAPMnK96XnEVOaKKlZXvS84ipzRRXrDDyU5OvqAMx1ros+M+J4e79iduZhnos+M+J4e79iduZRm8ji8OnHuk2sHKAK/cwAAAAAAAAAAAAAAAAAAAAAAAAAAAAAAAAAA8ycr3pecRU5ovTZ5k5XvS84ipzRWtuvz7Vyh9zXx9EUBbrXHWuiz4z4nh7v2J3JXWuiz4z4nh7v2J3S+Y+EbV059tWUM1G5gHmZvAAAAAAAAAAAAAAAAAAAAAAAAAAAAAAAAAAAAPMnK96XnEVOaKKlZXvS84ipzRRXrDDyU5OvqAMx1ros+M+J4e79iduZhnos+M+J4e79iduZRm8ji8OnHuk2sHKAK/cwAAAAAAAAAAAAAAAAAAAAAAAAAAAAAAAAAAAAAAAAAAAAAAAAAAAAAAAAAAAAAAAAAAACva31fS0biaN5Cymvr6/u6WPx9nLUhTjc3VWO6SSM8d8JJf1jNNujulhGO6Md0IxNJa0v8AM53L6T1HhKGKzWIkoXE9K2vf2uhXt60JupVp1I06c0f4pJ5ZoTSS7owh+sI73y9sGJytzZac1DisbcZCbTWetsrcWttJ161S3llnkqdnJD6zzwlqdaEsPrHduhvjuhH8tHW91qHaZndoMuLv7LGTYu0w9lG/s6tpWuIyVKlWrP2NWEtSWSEZ5ZYRmlhvjCO76fWOVqWQ+rtj8ItcfbeT/FqLJhu57HhqXLBVttn7VDY9rf8AZIUo1P7v3+/tIxhDqdhP1/0/n1etu/lv3b/o+diau3KGKsoU7LQsZf2enujG6vIRjDqw/X/wy3yNXRhQ+126eR0J6u8+M7Xbp5HQnq7z40WLr4KH2u3TyOhPV3nxna7dPI6E9XefGWLr4KH2u3TyOhPV3nxna7dPI6E9XefGWLr4KH2u3TyOhPV3nxna7dPI6E9XefGWLr4KH2u3TyOhPV3nxna7dPI6E9XefGWLr4KH2u3TyOhPV3nxna7dPI6E9XefGWLr4KH2u3TyOhPV3nxna7dPI6E9XefGWLr4KH2u3TyOhPV3nxna7dPI6E9XefGWLr4KH2u3TyOhPV3nxna7dPI6E9XefGWLsC5XvS84ipzRRWiLjofa5ua9S4nzGChNVnjPGEL2tu3xjv8ALvz/AHONbf4zg/W1v9uv6HnzwOMaUri1/jL8NT4Uvoz2NCfuca2/xnB+trf7c/c41t/jOD9bW/27L9e+B/u1/jL8Hwp/RVeiz4z4nh7v2J25mZ9nvRx2kbOdU22rMTfaaubm1kqSS07i8rxkjCeSMsd/VoQj+kf6uudrt08joT1d58arfOniuy+M+Ix2jY5XjSFKe1afOlZV15ufCpWMbVXwUPtdunkdCervPjO126eR0J6u8+N8jZyXXwUPtdunkdCervPjO126eR0J6u8+MsXXwUPtdunkdCervPjO126eR0J6u8+MsXXwUPtdunkdCervPjO126eR0J6u8+MsXXwUPtdunkdCervPjO126eR0J6u8+MsXXwUPtdunkdCervPjO126eR0J6u8+MsXXwUPtdunkdCervPjO126eR0J6u8+MsXXwUPtdunkdCervPjO126eR0J6u8+MsXXwUPtdunkdCervPjfF1rqrbdo3SWX1Xc4zQ9WlibSpdzySXF3NNNLJDfGEIRkhCMfp/WBYu6sKH2u3TyOhPV3nxna7dPI6E9XefGWLr4KH2u3TyOhPV3nxna7dPI6E9XefGWLr4KH2u3TyOhPV3nxna7dPI6E9XefGWLr4KH2u3TyOhPV3nxna7dPI6E9XefGWLr4KH2u3TyOhPV3nxna7dPI6E9XefGWLr4KH2u3TyOhPV3nxna7dPI6E9XefGWLr4KH2u3TyOhPV3nxna7dPI6E9XefGWLr4KH2u3TyOhPV3nxna7dPI6E9XefGWLr4KH2u3TyOhPV3nxna7dPI6E9XefGWLr48ycr3pecRU5ot9drt08joT1d58bgdx0Ptc3NepcT5jBQmqzxnjCF7W3b4x3+XffeRfHdh8Dlj122VvV6bfKtfb1X9ubixY1lazO40J+5xrb/GcH62t/tz9zjW3+M4P1tb/brC/Xvgf7tf4y/Dh+FP6M9utdFnxnxPD3fsTrV+5xrb/GcH62t/t1k2e9HHaRs51TbasxN9pq5ubWSpJLTuLyvGSMJ5Iyx39WhCP6R/q63xnzp4Ptnh2Ps+FiVrKUJUp/tr71pWlNGUcOVJUrVpgUPtdunkdCervPjO126eR0J6u8+NSNmzdfBQ+126eR0J6u8+M7Xbp5HQnq7z4yxdfBQ+126eR0J6u8+M7Xbp5HQnq7z4yxdfBQ+126eR0J6u8+M7Xbp5HQnq7z4yxdfBQ+126eR0J6u8+M7Xbp5HQnq7z4yxdfBQ+126eR0J6u8+M7Xbp5HQnq7z4yxdfBQ+126eR0J6u8+M7Xbp5HQnq7z4yxdfBQ+126eR0J6u8+M7Xbp5HQnq7z4yxdfBQ+126eR0J6u8+M7Xbp5HQnq7z4yxdfByjWuqtt+j9LZDUtfG6GqU7CnLUmlkuLyaMYRmhD6QjJLv8A1/rB9vtdunkdCervPjLF18FD7Xbp5HQnq7z4ztdunkdCervPjLF18FD7Xbp5HQnq7z4ztdunkdCervPjLF18FD7Xbp5HQnq7z4ztdunkdCervPjLF18FD7Xbp5HQnq7z4ztdunkdCervPjLF18FD7Xbp5HQnq7z4ztdunkdCervPjLF18FD7Xbp5HQnq7z4ztdunkdCervPjLF18FD7Xbp5HQnq7z4ztdunkdCervPjLF18FD7Xbp5HQnq7z4ztdunkdCervPjLF18FD7Xbp5HQnq7z4ztdunkdCervPjLF2Bcr3pecRU5oorRFx0Ptc3NepcT5jBQmqzxnjCF7W3b4x3+Xfn+5xrb/GcH62t/t1/Q8+eBxjSlcWv8ZfhqfCl9GexoT9zjW3+M4P1tb/AG5+5xrb/GcH62t/t2X698D/AHa/xl+D4U/oqvRZ8Z8Tw937E7czM+z3o47SNnOqbbVmJvtNXNzayVJJadxeV4yRhPJGWO/q0IR/SP8AV1ztdunkdCervPjVb508V2XxnxGO0bHK8aQpT2rT50rKuvNz4VKxjaq+Ch9rt08joT1d58Z2u3TyOhPV3nxvkbOS6+Ch9rt08joT1d58Z2u3TyOhPV3nxli6+Ch9rt08joT1d58Z2u3TyOhPV3nxli6+Ch9rt08joT1d58Z2u3TyOhPV3nxli6+Ch9rt08joT1d58Z2u3TyOhPV3nxli6+Ch9rt08joT1d58Z2u3TyOhPV3nxli6+Ch9rt08joT1d58Z2u3TyOhPV3nxli6+Ch9rt08joT1d58Z2u3TyOhPV3nxli6+Ch9rt08joT1d58b4mtNVbb9Iacuc/Wxuhp5LepQp9WW4vJo76laSnD6Rkl3/WeH8/+hYu6uKH2u3TyOhPV3nxna7dPI6E9XefGWLr4KH2u3TyOhPV3nxna7dPI6E9XefGWLr4KH2u3TyOhPV3nxna7dPI6E9XefGWLr4KH2u3TyOhPV3nxna7dPI6E9XefGWLr4KH2u3TyOhPV3nxna7dPI6E9XefGWLr4KH2u3TyOhPV3nxna7dPI6E9XefGWLr4KH2u3TyOhPV3nxna7dPI6E9XefGWLr4KH2u3TyOhPV3nxna7dPI6E9XefGWLr4KH2u3TyOhPV3nxna7dPI6E9XefGWLr48ycr3pecRU5ot9drt08joT1d58bgdx0Ptc3NepcT5jBQmqzxnjCF7W3b4x3+XffeRfHdh8Dlj122VvV6bfKtfb1X9ubixY1lazO40J+5xrb/GcH62t/tz9zjW3+M4P1tb/brC/Xvgf7tf4y/Dh+FP6M9utdFnxnxPD3fsTrV+5xrb/GcH62t/t1k2e9HHaRs51TbasxN9pq5ubWSpJLTuLyvGSMJ5Iyx39WhCP6R/q63xnzp4Ptnh2Ps+FiVrKUJUp/tr71pWlNGUcOVJUrVpgUPtdunkdCervPjO126eR0J6u8+NSNmzdfBQ+126eR0J6u8+M7Xbp5HQnq7z4yxdfBQ+126eR0J6u8+M7Xbp5HQnq7z4yxdfBQ+126eR0J6u8+M7Xbp5HQnq7z4yxdfBQ+126eR0J6u8+M7Xbp5HQnq7z4yxdfBQ+126eR0J6u8+M7Xbp5HQnq7z4yxdfBQ+126eR0J6u8+M7Xbp5HQnq7z4yxdfBQ+126eR0J6u8+M7Xbp5HQnq7z4yxdfBQ+126eR0J6u8+M7Xbp5HQnq7z4yxdfBzPUOb244DAZPO1cdoWeTHWda7mllubyMYwpyRmjCEOpDfH6f1h/6wfriMptzymJssnLYaEhC8t6deEI3N5CMITywm/TqR3fr/WP/qWLujih9rt08joT1d58Z2u3TyOhPV3nxli6+Ch9rt08joT1d58Z2u3TyOhPV3nxli6+Ch9rt08joT1d58Z2u3TyOhPV3nxli6+Ch9rt08joT1d58Z2u3TyOhPV3nxli6+Ch9rt08joT1d58Z2u3TyOhPV3nxli6+Ch9rt08joT1d58Z2u3TyOhPV3nxli6+Ch9rt08joT1d58Z2u3TyOhPV3nxli6+Ch9rt08joT1d58Z2u3TyOhPV3nxli6+Ch9rt08joT1d58Z2u3TyOhPV3nxli7AuV70vOIqc0UVoi46H2ubmvUuJ8xgoTVZ4zxhC9rbt8Y7/Lvz/c41tD/AP2cH62t/t1/Q8+eBxjSlcWv8ZfhqfCl9GexoT9zjW3+M4P1tb/bn7nGtv8AGcH62t/t2X698D/dr/GX4PhT+iq9FnxnxPD3fsTtzMz7PejjtI2c6pttWYm+01c3NrJUklp3F5XjJGE8kZY7+rQhH9I/1dc7Xbp5HQnq7z41W+dPFdl8Z8RjtGxyvGkKU9q0+dKyrrzc+FSsY2qvgofa7dPI6E9XefGdrt08joT1d58b5Gzkuvgofa7dPI6E9XefGdrt08joT1d58ZYuvgofa7dPI6E9XefGdrt08joT1d58ZYuvgofa7dPI6E9XefGdrt08joT1d58ZYuvgofa7dPI6E9XefGdrt08joT1d58ZYuvgofa7dPI6E9XefGdrt08joT1d58ZYuvgofa7dPI6E9XefGdrt08joT1d58ZYuvgofa7dPI6E9XefGdrt08joT1d58ZYuvgofa7dPI6E9XefG+XqrUe27Sul8xqe5xmh6tHD2Fxf1JKd1dxmmlpU5p4whCMkIb4wl/rD/1LF3UBHx9xPdWFtdVISwnrUZKk0Jf0hGMsIx3JCEgAAAAAAAAAAAAAAAAAAAAAAAAAAAAAAAAAAAAAAAAAAAAAAAAAAAImWxdhnMXeYXK20txZZC3qWtzRmjGEKlKpLGWeWMYbow3yxjD6JFGjTt6NO3oy9WnSlhJLDfv3QhDdCD/YAAAAAAAAAAAAAAAAAKlrDavs+0FXltNU6lo2tzNJGrG3pUqlxWkpw/WpPTpSzTSSf+eaEJf9VNylXLbRdoWT09jdoWWwNvY4ayyuDnxVSnCnd9rGp1rip1pY9vJCaEkvU3wl3R/rHemlEXWjVu1rBaSydxi58LnstPjqMlzk6mLse3p46jPv6s9aPWhH6whNN1ZITTdWEY7typatyuqsRmLXbhj9SU8lo+2p0aM2OsutNJPiqssI1bub/mqyVIyz/T6QpyRh+sYq7pTX+S0trPI6o15Qktba+mp6f1RXklj2Fhk7aG63uY/8lvXo1Jd00fpLNu3x3fVdNi1vi7jHatw+GnpX+kI5qvLiKku6e3qW9WnJNWp0o/pPSlqzVZYRhvh+sIfoytY93Tre4oXdCndW1WSrRrSQqU55I75Z5Yw3wjCP84Rg/R8fSWmLHRunrPTOMubutZ2Es1O3jdVIVJ5KfWjGWTrbob5ZYR6sv84QhCG+L7DBIAAAAAAAAAAAAAAAAAAg5vC4zUeIu8DmrSW6sL+jNQuKM00ZYVKc0N0ZYxhGEfrD+kU4AAAAAAAAAAAAAAAAABUtYbV9n2gq8tpqnUtG1uZpI1Y29KlUuK0lOH61J6dKWaaST/zzQhL/AKnuLapGrdrWC0lk7jFz4XPZafHUZLnJ1MXY9vTx1Gff1Z60etCP1hCabqyQmm6sIx3blXylXLbRdoWT09jdoWWwNvY4ayyuDnxVSnCnd9rGp1rip1pY9vJCaEkvU3wl3R/rHerGlNf5LS2s8jqjXlCS1tr6anp/VFeSWPYWGTtobre5j/yW9ejUl3TR+ks27fHd9WVIou+ztHwtrdaMzG1OjrbK3uSrRp3Glq2Ovq1KhQ68ZJbajToST9SpGeaMITxnljGbrR/SEIQh2ezjcxtKEbyEsLiNOXtYS/p1938W7/TfvcJ0xo671fg8tjNn2pLa1wmG1jLlNPX01v8AtNpNT6kJ6slOWEYQqU5K1Sp1Iwj1etL+v0dY0foi10nC5u6uYyeYyuQ6sb3IZC4jPUrRl3xhCWSG6nSkh1pt0kksIQ3/AM4/UqUWQBikAAAAAAAAAAAAAAAAABAzuCxWpcTc4LN2v7TY3csJK1LrzSdaEIwju3yxhGH1hD9Ip4AAAAAAAAAAAAAAAAACpaw2r7PtBV5bTVOpaNrczSRqxt6VKpcVpKcP1qT06Us00kn/AJ5oQl/1U3KVcttF2hZPT2N2hZbA29jhrLK4OfFVKcKd32sanWuKnWlj28kJoSS9TfCXdH+sd6aURdaNW7WsFpLJ3GLnwuey0+OoyXOTqYux7enjqM+/qz1o9aEfrCE03VkhNN1YRju3KJtEsalewtda6W1Hq/UGfzF3Ru8BNh568bS3tITyRmkjSkmhb9n2cY9aar/FPGO7f/KHy9Ka/wAlpbWeR1RryhJa219NT0/qivJLHsLDJ20N1vcx/wCS3r0aku6aP0lm3b47vqs+y2jlKmE1XjdmmaxtLCU8/UmwV9cWs13afs9SSSevJRlkqU+vJLVmqQljCbq74Rh9dzK3pPd0LRussRrjETZfESXVHsa9S1uba7oxpXFrXkjunpVJI/8ADND6fzjD6wjCMX3Vf0TpCho3FVbKGQr5C8vbqpf399Xlllnurmpu688ZZfpLD6QhCWH0hCEIfX9VgY1/skAQAAAAAAAAAAAAAAAACBnMFitSYyrh81a/tFnWmpzz0+vNJvjJPLPLHfLGEfpNLLH9f5f0TwAAAAAAAAAAAAAAAAAFS1htX2faCry2mqdS0bW5mkjVjb0qVS4rSU4frUnp0pZppJP/ADzQhL/qe4tqkat2tYLSWTuMXPhc9lp8dRkucnUxdj29PHUZ9/VnrR60I/WEJpurJCabqwjHduVfKVcttF2hZPT2N2hZbA29jhrLK4OfFVKcKd32sanWuKnWlj28kJoSS9TfCXdH+sd6saU1/ktLazyOqNeUJLW2vpqen9UV5JY9hYZO2hut7mP/ACW9ejUl3TR+ks27fHd9WVIou+xtgyF9qLLaLz2gc3Tmr4+wyGpLGpLW3W93JSlof+HPGP06s8lSeTfH9Ot/6ukbPtoOn9penaOpdNxuprWpCEs0a1tUpQhU6sIzSSzTywhP1YxjLGaWMZd8Iw3/AEcu2bbM9A6wyWZyFS1hmtNYfL3NPT0O2mmsKlCtClWrSSyQj1K1OSvCeEu/fJ9I/ruhGHYNO6UwOlKd7Q0/Yws6N/dz31alJPNGnCtPu60ZJYx3SQju37pYQhv3x3fUra1ij64DFIAAAAAAAAAAAAAAAAACNk8dZ5jHXeJyNHtrS9oVLavT60ZevTnljLNLvhGEYb4RjDfCMIv92dnb4+zoWFnT7OhbUpaNKTfGPVklhuhDfH6x+kIfq/YAAAAAAAAAAAAAAAAAFS1htX2faCry2mqdS0bW5mkjVjb0qVS4rSU4frUnp0pZppJP/PNCEv8AqpuUq5baLtCyensbtCy2Bt7HDWWVwc+KqU4U7vtY1OtcVOtLHt5ITQkl6m+Eu6P9Y700oi60at2tYLSWTuMXPhc9lp8dRkucnUxdj29PHUZ9/VnrR60I/WEJpurJCabqwjHduUP+1bufaPcahn03qLX0tzRoZTSNaxqU5bC0tqlOMtSG+eenRkqQjCP8c/WqTSzywh+kXzNKa/yWltZ5HVGvKElrbX01PT+qK8ksewsMnbQ3W9zH/kt69GpLumj9JZt2+O76rTsrpZGpg9W43ZxmcfTw1PO1JtP39e2murSFGpLJPXlpSyVJOvJLVmqwljCbq7/6wgytY9190PrTHa7wscxYWl3Zz0birZ3dneSQkr2txTm3T0p4QjGG+H0j9IxhGEYRWBXtEaOttF4irYyX1a/u726q3+Qva0sJZ7q6qx3z1Iyy/wAMsP0hCWH0hCEIfX9Y2FjX+yQBAAAAAAAAAAAAAAAAAImWxdhnMXeYXK20txZZC3qWtzRmjGEKlKpLGWeWMYbow3yxjD6JYD/FGjTt6NO3oy9WnSlhJLDfv3QhDdCD/YAAAAAAAAAAAAAAAAAAAAAAAAAAAAAAAAAAAAAAAAAAAAAAAAAAAAAAAAAAAAAAAAAAAAAAA4btYxGc0VqufUmlr6wxmL172WDz91d20a1Oyrx3yUbuEkJpd8YyzRpx3x6u+MkYvl6V0jqHIanuNO6f1taXF5s6o21DD52lYS9lCSpJGWtjLqnJNCFWWEKckfpNCeWMYRjHe7tn8Bh9U4a70/qCwp3uPvqcaVxQqb908sf9Ybowj/OEYRhGEYb4P7hMFhdNYyhhdP4u1x1jbQ6tK3tqUKckv9fpD+cf1jH9Yx/Vl6vkiz4WiNH5HAV8zmtRZO1yGY1BcU697Na201C3khTpy05KdOSaaebdCWX6xmmjGMYx/T6QWuEsJYQllhCEIfSEIfyf0Y+6QAAAAAAAAAAAAAAAAAAAAAAAAAAAAAAAAAAAAABw3axiM5orVc+pNLX1hjMXr3ssHn7q7to1qdlXjvko3cJITS74xlmjTjvj1d8ZIxdyfPz+Aw+qcNd6f1BYU73H31ONK4oVN+6eWP8ArDdGEf5wjCMIwjDfBNK2HCdK6R1DkNT3GndP62tLi82dUbahh87SsJeyhJUkjLWxl1TkmhCrLCFOSP0mhPLGMIxjvda0Ro/I4Cvmc1qLJ2uQzGoLinXvZrW2moW8kKdOWnJTpyTTTzboSy/WM00YxjGP6fSD7uEwWF01jKGF0/i7XHWNtDq0re2pQpyS/wBfpD+cf1jH9Yx/VPTWV0WfyEsJYQllhCEIfSEIfyf0GKQAAAAAAAAAAAAAAAAAAAAAAAAAAAAAAAAAAAAAHDdrGIzmitVz6k0tfWGMxeveywefuru2jWp2VeO+SjdwkhNLvjGWaNOO+PV3xkjF8vSukdQ5DU9xp3T+trS4vNnVG2oYfO0rCXsoSVJIy1sZdU5JoQqywhTkj9JoTyxjCMY73ds/gMPqnDXen9QWFO9x99TjSuKFTfunlj/rDdGEf5wjCMIwjDfB/cJgsLprGUMLp/F2uOsbaHVpW9tShTkl/r9Ifzj+sY/rGP6svV8kWfC0Ro/I4Cvmc1qLJ2uQzGoLinXvZrW2moW8kKdOWnJTpyTTTzboSy/WM00YxjGP6fSC1wlhLCEssIQhD6QhD+T+jH3SAAAAAAAAAAAAAAAAAAAAAAAAAAAAAAAAAAAAAAOG7WMRnNFarn1Jpa+sMZi9e9lg8/dXdtGtTsq8d8lG7hJCaXfGMs0acd8ervjJGLuT5+fwGH1ThrvT+oLCne4++pxpXFCpv3Tyx/1hujCP84RhGEYRhvgmlbDhOldI6hyGp7jTun9bWlxebOqNtQw+dpWEvZQkqSRlrYy6pyTQhVlhCnJH6TQnljGEYx3utaI0fkcBXzOa1Fk7XIZjUFxTr3s1rbTULeSFOnLTkp05Jpp5t0JZfrGaaMYxjH9PpB93CYLC6axlDC6fxdrjrG2h1aVvbUoU5Jf6/SH84/rGP6xj+qemsros/kJYSwhLLCEIQ+kIQ/k/oMUgAAAAAAAAAAAAAAAAAAAAAAAAAAAAAAAAAAAAAOG7WMRnNFarn1Jpa+sMZi9e9lg8/dXdtGtTsq8d8lG7hJCaXfGMs0acd8ervjJGL5eldI6hyGp7jTun9bWlxebOqNtQw+dpWEvZQkqSRlrYy6pyTQhVlhCnJH6TQnljGEYx3u7Z/AYfVOGu9P6gsKd7j76nGlcUKm/dPLH/AFhujCP84RhGEYRhvg/uEwWF01jKGF0/i7XHWNtDq0re2pQpyS/1+kP5x/WMf1jH9WXq+SLPhaI0fkcBXzOa1Fk7XIZjUFxTr3s1rbTULeSFOnLTkp05Jpp5t0JZfrGaaMYxjH9PpBa4SwlhCWWEIQh9IQh/J/Rj7pAAAAAAAAAAAAAAAAAAAAAAAAAAAAAAAAAAAAAAAAAAAAAAAAAAAAAAAAAAAAAAAAAAAAAAAAAAAAAAAAAAAAAAAAAAAAAAAAAAAAAAAAAAAAAAAAAAAAAAAAAAAAAAAAAAAAAAAAAAAAAAAAAAAAAAAAAAAAAAAAAAAAAAAAAAAAAAAAAAAABnrVm03UFjn9eWtrtU/YMxhMjbW+ntOdhY1IZCM9KjNClGlGlG5qQnnnml60k8Orv374bnUptpNKlq+noGXTOXvs1JY29/dfsktD9noUqk0ZIzxqVKsv0lml+sIb5owjDqwm3R3T6aouuYqFbaPb2WoLHCZbSuex9vlLuawscncUqP7LcV4SzRhLulqxrSdaEk3VjUpywju/X6w3/Fl264CNvWyc2ltSSYe0ys2Hu8rPb0Jba2rwr9jvm31e0mp9bd/HJJNCEI/XdGEYQWqm7pIqV3tFspNQXenMNp3NZytjI05cnWx9KlGjYxnhCaWWeNWpJGpN1Y9aMlKFSaEP1hvjCEaFiNqN5pbPbSLjM4jU2axuHzcJ6la2hJVo421/ZqMY7oVassYywjGeaMlGE8YQ3xjLDfDe9NUXdqHx89lY09I5HOYm5ljGXG1ru2rSwhND6UozSTQhH6R/lH6uWWOqdbamrbLMXLrO/xcdS6fuMhk7iytbONWtWko0ZoRh21GpJLDfPNvhLLD9SlLpu7WKJp/Paiwmu5tnWp8pLmJLnHT5TF5KajJRuJ5JKsJKtGvLT3U5p5evTjCeSSSEYRjCMu+EYxvaK0sAAAAAAAAAAAAAAAAAAAAAAAAAAAAAAAAAAAAAAAAAAAAAAAAAAAAAAAAAAAAAAAAAAAAAAAAAAAAAAAAAAAAAAAAAAAAAAAAAAAAAAAAAAAAAAAAAAAAAAAAAAAAAAAAAAAAAAAAAAAAAAAAAAAAAAAAAAAAAAAAAAAAAAAAAAAAAAAAAAAAAAAAAAAAAAAAAAAAAAAAAAAAAAAAAAAAAAAAAAAAAAAAAAAAAAAAAAAAAAAAAAAAAAAAAAAAAAAAAAAAOQZbZ1tBqXWv8djsfpa6xeuK8s0Li+v6/aWkkbaSjNGNvC3jLUmh1YzQh2ssIx3fWCwaS2c5HS+s7jM/wBpU7iw/u5j8JQnnmjG5mqW81TfUnh1erujCeX9Ix+u/wCi/ib19kWcDxuwjVlLJ6avr6x0pPf4TPyZTIagnr1rjKZelCaf/jnnowjSjCWMn/h9pPLHdCEIyQlhvsF1si1JW2UZ7Qsl7jYX+UzlfJUakatTsZaU99CvCE0ep1oTdSG6MISxhv8A57vq64J9VSyg2umdcaX1Vnr7S8mEvsVqS7p39X9vuqtCtY3HZy0qkZZZKU8K8kZack0JYzU4wjvhv3R3wgV9mWeqYTadjZbuw7XWlevUsIxqT9WlCe0kow7X+D+H+KWMY9XrfTd/P6OmiLllf/u/ef3B/ur2tH9r/sf+z+v1o9n2nY9Tfv3b+rv/ANN+7+SiUNnGu8DPs6v8LRwOQudH4WtjLyjdZGta06s9SlSk61OeW3qRjCEacf1lh+sHWwumym6b0lnZ9VV9fazu7SOVntI4+zsbCaae1sLaM/XmhCpPLLNWqTzQljNPGSSG6WEsJYbt8bkCK1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/Z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486" y="5166780"/>
            <a:ext cx="16544948" cy="8272474"/>
          </a:xfrm>
          <a:prstGeom prst="rect">
            <a:avLst/>
          </a:prstGeom>
        </p:spPr>
      </p:pic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marL="0" indent="0" algn="l">
              <a:buNone/>
            </a:pPr>
            <a:r>
              <a:rPr lang="en-US" sz="9600" kern="0" spc="-48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Book Issues Frequency by Employees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Employee Issues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E106 has the highest with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 issues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; E104 follows with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 issues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Branch Issues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B001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leads with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17 issues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while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B005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has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 issues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Significant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variation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book issues by branch and employee activity levels impacts overall counts.</a:t>
            </a:r>
            <a:endParaRPr lang="en-US" sz="3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marL="0" indent="0" algn="l">
              <a:buNone/>
            </a:pPr>
            <a:r>
              <a:rPr lang="en-US" sz="7200" kern="0" spc="-48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Registration Dates and Branch Correlation</a:t>
            </a:r>
            <a:endParaRPr lang="en-US" sz="72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Consistent Registration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Monthly registrations from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May 2021 to June 2024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show a steady count of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Address Correlation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Members with matching addresses registered sequentially from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May to September 2021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indicating proximity influences registration.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Visualization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Line charts confirm flat trends, while heatmaps reveal clear correlations between registration dates and branch addresses.</a:t>
            </a:r>
            <a:endParaRPr lang="en-US" sz="3600" dirty="0"/>
          </a:p>
        </p:txBody>
      </p:sp>
      <p:pic>
        <p:nvPicPr>
          <p:cNvPr id="4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YEBQYFBAYGBQYHBwYIChAKCgkJChQODwwQFxQYGBcUFhYaHSUfGhsjHBYWICwgIyYnKSopGR8tMC0oMCUoKSj/2wBDAQcHBwoIChMKChMoGhYaKCgoKCgoKCgoKCgoKCgoKCgoKCgoKCgoKCgoKCgoKCgoKCgoKCgoKCgoKCgoKCgoKCj/wAARCBAAFAADASIAAhEBAxEB/8QAHQABAAMAAgMBAAAAAAAAAAAAAAYHCAUJAgMEAf/EAG4QAQABAgQBBAgMDw0HAwEAEwABAgMEBQYRBwgSITETFzdBUWGz0hQiVFVWcXWBkpOkpRUWGCcyUmZzkZWhsbLR0yM0NkJicnSCg4S0weMzNUZTlKLDJEPC8CU4Y3bE4fEmRKNkZ4VFSGWG4vL/xAAcAQEAAgMBAQEAAAAAAAAAAAAABAUCAwYHAQj/xABBEQEAAQEEBgUJBwUBAQEAAwEAAQIDBBJRERQVMpHRBRYzcYEGMTVSU3Kx0vAhNEFUkqKyEyIjgsFhJKE2QkTx/9oADAMBAAIRAxEAPwDV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HFfirkfDL6F/R7C5liPoj2XsXoK3RXzex8znc7nV07fZxttv31f/VV6H9atSf9PY/bAv8AFAfVV6H9atSf9PY/bPswHKg0DirkU37edYOmf49/C0zEfArqn8gLzEc0hrfTWsbFV3TWc4TH82N6rdFXNuUR4aqKtqoj24SMAAAAAAAAAAAAAQri1xDy7htpmM2zKzdxVy7dixh8NamIqu1zEz1z1RERO89Pe8KJcGeOmW8Sc4v5TXld3KcyotTet26r8XqLtETETtVzadqo3idturfp6AXEAAAAAAAAAAAAAAAAAAAAAADO+q+VDk+SarxWVYPIcTmGDwt6qxdxlOJptzM0ztVNFHNnnRvE7b1RuDRA+DIM2wmfZJgc2y25NzBY2zTftVTG0zTVG8bx3p8MPvAAAAAAAAAAAAABxGrNQ5dpTT2LzrOrtdrL8LFM3a6KJrmOdVFMdEdM9NUA5cU99Ufw39dcX/0V39R9Ufw39dcX/wBFd/UC4RT31R/Df11xf/RXf1H1R/Df11xf/RXf1AuEU99Ufw39dcX/ANFd/Ukeg+LekddZzcyvTmNv38Zbs1YiqmvD1245kTTEzvMbddUAnwAAAAAAAAAAAAAAAAAAMucpviprLRXELC5ZpnOfQWBry63fqt+hbNzeublyJneuiZ6qY6N9ugGoxVvJu1VnOsuG1Oa6kxnozHzi7trsvYqLfpaebtG1ERHfnvLSAAAAAAAAABH9Ya007o3B04nUubYbAUVb8ymud7lz+bRG9VXvQCQCgsy5U2isNemjB5fneMiP/cps26KZ9rnV7/kfTknKe0Jj71NrG282yzeduyYjDxXRHxdVU/kBeg43T+e5VqLLqMfkWYYbH4Ovoi7YuRVET4J8E+KelyQAAAAAAAAAAAAAAAAAPRmGLs5fgMTjMTVNNjD2qr1yYjeYppiZno9qAe8U99Ufw39dcX/0V39R9Ufw39dcX/0V39QLhFPfVH8N/XXF/wDRXf1H1R/Df11xf/RXf1AuEU99Ufw39dcX/wBFd/U5TTHHLQ2ps+weT5RmOJu4/F18y1RVhLlETO0z1zG0dESCzRxmqM8wWmtPZhnOaV1UYLBWar1yaY3qmI70R35mdojxyo/Q/KbyjUercHk2NyLEZbZxl6LFjFTiYuxz6p2p59PNjmxM7RvEztv4OkGg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ZV5c/wDwT/fv/wAHVzyd+E+WcT/pg+iuPxuD+h3ofsfobm+m7J2XffnRPV2OPwysblz/APBP9+//AAc5DH/G39x//CAc99Shpj1/zr8FrzXE57yTcLOGrqyHU9+jERG9NGNw8VU1T4JqpmJj29p9pqIB1rahyPU3DHWEYbGTfyzN8LMXbOIsXJiKqe9XRVHXTPT+WJjrhtfk+cS54j6QquY/mUZ3l9VNnG00RtFe8eluxHeiraejw0z3tkK5aeS4fE6ByrOOZHozBY6LMV7dPY7lFXOj4VFE/hVhyL8wuYfidmGCiqew4vLa+dT3udRXRMT70TVHvg2sD5szzDB5XgL+OzLE2cJg7FPPu3r1cUUUR4ZmeoH0jPuq+VJpbLMTXYyHLsdnM0Tt2beMPaq/mzVE1T79MOFyzlaZbcv0xmmlMZhrO/TXh8ZTeqiPaqpo/ODTgiugNf6c17l9WK03mFF+be3ZsPXHMvWd/tqJ6ffjeJ70pUACvOJnF/SnD2r0Pm2KuYnM5p50YDCUxXdiJ6pq3mIpj25iZ70SCwxly7yt8NF/a1o69VZ3+zqzGKatv5vY5j8qwuHnKD0frDG2svv1X8mzG7MU27eN27HcqnvU3Inbf+dzd+9uC4RSmueUTpvR+q8xyHG5Vm2IxOCriiu5Ypt8yqZpiro3rie/t1LdyHMrWc5Hl2aYeiuizjsNbxNFFe3OpprpiqInbv7SCC8duGs8TNKWcBh8ZRg8wwl/0Rh7tyJmiZ2mJpq26YiYnrjfaYhB+AXAfHcP9S3c+1DmODxOMps1WcPZwfPqop5229VVVVNM77Rttt356VpcTte5Xw609azjO7GNv4W5iKcNFODopqr51VNVUTtVVTG21E9/wOA4XcZ9O8SM6xWV5Hgs2w+Iw+HnE11Yy1bopmmKqadomm5VO+9Ud4Fmg+POM0wOTZbfzDNsXYweCsU865evVxTTTHtyD7BnrU/Kn0tl+Irs5FleYZvFM7dmqmMPbq8dPOiavw0w4bA8rXAV3ojH6SxVm1v01WcdTdqiPamin84NPCDcOeKmlOIFE0ZDj5jG0086vBYmnsd+mPDzeqqPHTMxCa4m9GHw129VEzTbomuYjv7RuD2ME5bx+4mXsxwtq7qXnW67tFNUegMNG8TMRP8A7a6vqr9MesGdfhtecx9gb0YfHYe/VEzTbuU1zEdcxE7g7TRnP6q/THrBnX4bXnNFWq4uW6K46IqiJB5CktS8pPR+ntQ5lk+Ny3P68VgMRcw12q1YszRNVFU0zNMzdidt478Q53XnG7SmjsqwGIxleIxOOx2Gt4qzl9immb1NFdMVUzc6ebR1+HfwRILQGctIcp7Dai1flWSTpW9hreYYq3haL/o6K5pmuqKYmaOxx0bz4WjQBGNda805obA04nUuZWsLz4nsVmN67t3+bRHTPt9Ud+YUdm/KzymzfqpyjS+OxdqJ6K8TiqbEz70U1/nBpgZsyTlYZHiL9NGc6czDA25mIm5h79OI5vjmJijo9pfGkNV5JrDKacy05mFnHYSZ2maN4qoq+1qpnppnxTAObcPrLGX8u0hnmNwdzseKw2Bv3rVe0Tza6bdU0ztPRPTEdb36kza1kOnc1zjEW67tnL8JdxddFG3Oqpt0TVMRv0bzEM46n5T+nM301m2W2cjzei7jMJew9Fdc29qZrommJn03V0ggHDvjlxEzfX+mstzHUPZsFjMzw2Hv2/QWGp59uu7TTVG8W4mN4memJ3bedYuis2tZBrLIs4xFuu7Zy/H2MXXRb251VNu5TVMRv0b7Q1zlHKh03mea4LAWsjzii5ir9Fimqqbe0TVVFMTPpurpBoFk7V/JbzfH6vxuLyTOstt5Rir9V6IxMXIvWYqneaYiKZirbfonnRu1ipDUPKV0dkOf5nlGMy3UFeJy/FXcJdqtWLM0VV265pmaZm7E7bxO28QC2NH5Dh9L6XyvI8HXVcsYDD0WKa6+uvaOmqfHM7z77l3yZPj7Wa5Rgcxw9NdNjF2KMRbpuREVRTXTFURO0zG+0+F9YAjeuNcae0Pl0YzUuZWsJRXv2K301XLsx3qKI6Z73T1Rv0zCjM45WWUWb9VOT6Yx2LtRPRXicTTYmfeimsGlxm7IeVfkOJv00Z3p7MMvoqnbsli9TiIp8cxMUTt7W6+NJ6oyXVuVUZlp3MbGOwlU7TVbnpon7WqmemmfFMRIOZBG+IWsMv0JpbE59m9nFXsHYqooqowtNNVyZqqimNoqqpjrnwgkgqzhpxw01xD1BdyfJsFm+HxFvD1YmqvGWrVFHMpmmJ6ablU7+mjveFw2u+Uho7TWLu4LLYxGe4u3M01ThJiLNMx3uyT1+3TFUeMF2DL2G5W2EqvxGK0hft2d+mq3mEV1be1NuPzro4Z8UtM8RMPcnIcVXRjLVPOu4LE0xReojw7bzFUeOmZjpjfYE5AARfibpT6eNDZpp30b6B9G00R6I7F2Xmc25TX9jvTvvzduuOtKAGVfqRvu2+af9Y+pG+7b5p/1mqgHWdxE0z9J2tM10/6L9GegLsW+z9j7Hz/SxO/N3nbr8Mrl4d8mz6cdF5VqD6a/Qfo61NzsH0O7JzPTTG3O7LG/V4IV5yh+7Tqv+lR+hS2VyeO4tpT+iz5SoFNfUjfdt80/6ye8F+BPa01Zfzr6Y/on2XCV4XsPoHsO3Oqoq53O7JV9p1bd9doAIhxQ4gZVw3yDD5vnmHx1/DX8VThKacHRRVXFdVFdUTMVVUxttRPf8CN6C456T1nGbV4anMMtw+WYeMTib+Y0W7dumjfbommurp37wLTGcNS8qzIcFjK7OQZDjM1s0Tt2e9ejDU1+OmObVO3txE+Ja/B7iBa4k6Sqzuzl9eX8zE14aqzVdi56amKZ3iraN49NHegE4BVHEXjxo7RWKu4GvEXc1zS3M014bAxFUW6vBXXMxTE+GI3mO/ALXGXPqt8P2fb6TrvYd/svojHO/B2L/NZnDnjxo7W2MtYCi9eyvNLsxTbw2OiKYu1eCiuJmmZ8ETtM96AWuD485zC1lOT47MsTTXVYwdi5iLlNuImqaaKZqmI3mI32jwg+wUrpXlH6R1NqPLslwGXZ9bxWPvU2LVd6xZiiKqp2iapi7M7e1Eua4lcb9IaDxNzA4vEXcwzWjoqweCiK6rc+CuqZimn2t9/EC0BlyeVvhuzzFOjr02ftpzGOd+Dsf+az+GXHPSevcbRl2Hrv5bm9f2GExkRHZZ7/ADK4mYq9qdp8QLUAAEb13rfT+hcqjH6kx9GGt1bxatxHOu3pjvUUR0z3unqjfpmFD5pytMttYiqnK9KYvE2N+ivEYymzVMfzYor/ADg04xLyz+6xgvcmz5W8tvSHKh0pm2Kt4bPcBjckqrnaL1Uxfs0/zqqYiqPb5u3h2U/yw8VYxvE3LMVg71rEYa9k1iu3dtVRVTXTNy7tMTHRMAvHkfdx6j+n3/8A4ruUjyPu49R/T7//AMV3ACJcQOIemtBYKi/qTMabNy5Ezaw1uOfeu/zaI6dvHO0eNSOZ8rTLLd6qMs0pjMRZ71WIxlNmqfeppr/ODTYznp/lWacxeIot55keY5bRVO3ZbVynEU0+OeimdvaiV8aa1BlOp8ptZnkGPsY7A3fsbtqrfafBMddM+KYiYBygAAAKu4+cU7HDbTdHoWLd/PsdzqMHYq6YoiOu7XH2sdHR356PDtjXTen9XcX9ZXos3LuY5ld/dMVjMTXMW7NPhqq/ix3opiO9tEdD2cctXXNacTM4zHsk14O1dnC4ON+imzbmYp29ud6vbqltTgToaxoTh5l2DmzFOZYqinFY6uY9NVdqjfmz4qY2pj2pnvyCrsi5J+R28LT9HtQ5niMTMem9BUW7NET4I50VzPt9DjtXclCxGEuXdI5/enEUxvTh8xopmK/F2SiI2+DLUoDriyPO9W8Ita3Ys9my7M8LXFGKwl3pt3qevm1x1VUzHVMeHeJ77eXDHW+X8QNI4XO8t/c5r/c8Rh5q3qsXY251E/hiYnvxMSqflg6HsZtoy3qnC2YjMcpqpovV0x03MPVVttPh5tUxMeCJqVRyPtW3Mn4iXMhvXJ9BZzaqpimZ6Kb9uJqpq9+mK6fHvHgBtocRq7PrGl9NZjneLw2KxOGwNqb123haaark0R9lMRVMR0RvM9PVEqx0ZyidIas1Pl+RYLB51hsVjrnYrVzFWbVNuKtpmImablU9O20dHXMAuUAAQDirxWyDhnGXRn1nH4i5j+f2K3grdFdURRzd5q51dO0emj8ry4VcUco4mWsxu5FgM1w9nAzRTcuY21bopqqq3mIp5tdW8xEdPV1x4QT0EK4i8T9LcP7NM6gx+2Lrp51vBYeOyX648PN70eOqYjxgmoy/jeVtgqL8xgdI4m9Z36K72PptVbfzYoqj8qUaO5TmkM6xVvC51hsZkd2udou3trtiJ8ddPTHtzTt4ZBfA9eHv2sTh7d/DXaL1i7TFdFy3VFVNdM9MTEx0TE+F7ABSWpeUno/T2ocyyfG5bn9eKwGIuYa7VasWZomqiqaZmmZuxO28d+Ic7rzjdpTR2VYDEYyvEYnHY7DW8VZy+xTTN6miumKqZudPNo6/Dv4IkFoDOWkOU9htRavyrJJ0rew1vMMVbwtF/wBHRXNM11RTEzR2OOjefC0aA+LPMB9FMlzDL+ydi9F4e5Y7JzedzOdTNO+3Rvtv1PtAZV+pG+7b5p/1j6kb7tvmn/WaqAddHGjh72tNWWMl+if0T7LhKMV2b0P2HbnVV083m86r7Tr376YcF+BPbL0nfzr6Y/oZ2LF14XsPoHs2/Npoq53O7JT9v1bd59vLP7rGC9ybPlby4ORh3J8d7rXvJWQQ/wCpG+7b5p/1kj4d8mz6TtaZVqD6a/RnoC7NzsH0O7Hz/SzG3O7LO3X4JaHAcFrrTdjV+kM1yDF3arNrHWZtdlpjeaKuumrbv7TETt39mcdA8mHNsp1pl+Y5/nOXXcswOIoxFNGF7JNy9NFUVU0zFVMRTEzEb7TPR+FpnUucYfT2nsyzjG0Xa8LgMPcxN2m1ETXNNFM1TFMTMRvtHfmFUaS5RukdUaky7JMvy7PreLx16LNuu/YsxRFU/bTF2Z29qJBdIKu4ncbdN8OtQ2snzvBZvfxVzD04mKsHat1Uc2qqqmI3quUzvvRPe8ALRFe5fxf0niNAYfWGNxd3LMqxFdy3aoxlMReuVUVTTMU0UTVzp6O9v0dM7KrzrlZZPYxFVOTaZx2NtRO0V4nE04ffx7RTWDSwzhp7lW5Bi8VRaz3Icfltuqduy2b1OJpp8cxtTO3tRM+JoDI85y7PsosZpk+Ms4vL79PPt37VW9Mx3/amO/E9Md8H3ilNeco7RumcXcwWX+iM9xluebV6D2izTPgm5PRP9WKoQezyt8NN7a9o69Ra3+yozGKqtvam3H5wajFc8MuMelOIVz0LlWIu4XNIpmqcDjKYouVRHXNMxM01R7U77dcQsYAHC6t1TkukMprzLUeYWcDhInaKrk71Vz9rTTHTVPiiJBzQzXnvKwyTDYiqjJNOY7H2onaLmIxFOH53jiIiudvb2e3T/KuyDFYim3nmQY/LqKp27LYu04mmnxzG1M7e1Eg0eOL01qDKdT5RazPIMfZx2Bu/Y3bU9U9+JjrpmO/E7TDl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ZV5c/8AwT/fv/wc5DH/ABt/cf8A8IOXP/wT/fv/AMHUfwx4n5/w3+iX0u04Kfoh2Ls3om1Nf+z5/N22mNvs6vyA7Ghh76p/X32mS/8AS1ee4fP+ULxDzjC14eM2tZfbrjaqcDYpt1zHirneqPbiYkFo8s7W+Cv4TLtH4G9RdxVu/GMxvMnfsW1MxRRPjnnzVt3tqfC4fkUaev39U53qGuiYwmFwvoOiqeqq5cqpqnb2qaOn+dCuOGPCHVXEnGUY23auYXKbtyar2a4vfm1em9NNG/Tcq336ujeOmYbo0LpPK9E6ZwmR5JamjC2I3qrq6a7tc/ZV1T36p/VEdEQDn6pimmZqmIiOmZnvME8oXipi+IGp72By6/XTprA3ZowtqiejEVR0Teq8O/8AF8EeOZax5QmfXNO8H9R4vD1zRiLtmMJbmJ2mJu1RRMx44pqqn3mOeTvkmEzzi3kdvMqrUYLC1VYy72SYimexxNVMTv0fZ80Fv8J+TJh8ZlGHzTX2IxVq9fpi5RluHqiibdM9XZapiZ538mNtu/PeiXao5L2kMdl9yMgxGPyvHRT+511XezWpn+VTV07e1Me/1Ly+iuXer8J8dT+s+iuXer8J8dT+sHXTYvak4ScRaubM4TOcrvc2umJmbd6jonaftqK6dp9qYnol2EaL1FhNWaUyvPcv6MPjrFN2KZneaJ6qqJ8dNUTE+OGTuWjhsFVrLIsywV2zcuYnBVWrs2qonebdfRM7d/avb3oWbyMM1rxnDPH4C7VM+gMwri3Hgoropq2+Fz598E94569jh5oHFZpZ5lWZ36ow2Boq6Ym7VE+mmPBTETV49ojvsL6Q05nvEvW1OAwdyvFZnja6r2IxV+qZiinfeu5XPg6ffmYiOuF1ctzN67uqdO5NFU9iw+Drxc0x1TVcrmnp961+VK+RNkFqxpfPc/roj0RisVGDoqmOmLdumKp28U1V9P8ANgHO6f5MGicDgaKM3u5jmmL29Pdm92Gnf+TTT1R7cyh3FHkw4bD5VfzHQOKxVeJs0zXOXYqqK+yxHet17RMVeCJ338MNUAOrTMMTisXjLl7MLt27ip2prrvTM1zMRt0zPTvtGzsn4adzjSvuThPI0uv7i/TTRxW1hTRTFNMZtitoiNo/2tTsB4adzjSvuThPI0gqnln9yfA+61nyV5VfIn7o+de5NXlrS1OWf3J8D7rWfJXlV8ifuj517k1eWtA2cwtypdf4zU2v8Zkdq9VTk2TXZw9FmJ2iu9T0XK6o78xO9MeCI8ct0uuzj5kGL09xa1JZxduqmnF4y5jrFcx0V27tU1xMT39pmafbpkFxcGeTfl+daawOfa0xWK3x1um/YwOGqi3zbdUb0zXVtMzMxMTtG22/X3onOoeTBonHYCujJ7uY5Xi9v3O7F7s1G/8AKpq649qYfvBTjppTMtK5TlGfZhayfN8Hh7eGrjFTzLV3mUxTFdNz7GN4iOiZid56N+teOExWHxuHpv4O/axFivppuWq4rpn2pjoB1t6nyTPeGmubuBv3q8Jm2XXablnE2KpiKo66blE+CY/zie/DefCbVccQuGmXZtiIijEYm1VYxVNHRzbtMzRXMeCJ250R4Jh4634U6O1vm9vM9S5VVi8bbsxYpuU4m7a9JE1TEbUVRE9NU9PW5vReksm0Xk05VpzC1YXA9lqvdjm7Xc9NVtvO9UzPegFPfUqaH9ddSf8AUWP2LGWAs04jH4azXMxRcuU0TMde0zEO0x1b5N/vfA/f6P0oBsn6lTQ/rrqT/qLH7FftuiLdumiN9qYiI3eQDrb4xd1jWPutivK1J7wh4JZ1xPtTn2dZjcwGUV1cyjEV09kvYnm+l2oiZiIpjbm86ejo2iJ26IFxi7rGsfdbFeVqb94XWrdnhrpSizRTRRGVYWebTG0dNqmZ/KCs9N8mnSmQZ7lWb4TNc8uYzL8VaxVEXblqbdVVFUVRExFuJ2mY8K0eImqLGi9FZtqDFUdkpwVnnUW99uyXJmKaKd/HVNMb+NInGakyDK9TZTdyzPcHbxuAuTTVXZuTMRVNM7x1THfgHXfh6NScWuIdu1XenGZ1ml2Y59yZii1TETM/zaKaYnojvR0dLU+meS9o7AYG3Ge4jMM1xsx+6Vxd7Db3/k009MR7dUrN0xw10fpfNIzLIMiwuCx0UTbi9bmqZimeuOmZctmeqtPZVcm3mmfZTgrkddOJxlu3Me9VMAzxxR5MeW2sjxWYaFv4ynHYeibnoDEVxcpvREbzTRVtExV4N94mejo61EcFddYvQWvMBj7d6qnL71ymxj7W/pblmZ2mZjw0786PHHgmW7e2Poj2Zab/ABpY85106pmxOp83nB1W68N6MvdiqtzE0zRz52mJjomNtgdmGocqsZ9kGZ5RjK7tGGzDC3cJdqtTEV00XKJpmaZmJjfaZ23iWfNVcmTRuU6YzjMsNmeoar+Dwd7EW6bmIszTNVFE1RE7WonbePC0VldU1ZZhKqp3qmzRMz/VhxHEP+AGpvczE+SqB1z6Gymxn2tcgyfGV3aMNmGYWMLdqtTEV00V3KaZmmZiY32no3iWw8q5MWjMtzPB4+xmeoqr2FvUX6IrxFmaZqpqiqN9rXVvDJnCTuqaN92cH5ah2UAOtbix3U9Ze7WN8vW7KXWtxY7qesvdrG+XrB2F8P8A+Aem/c3DeSpejiPq/B6G0bmOfY+OfThqNrVrfab12eiiiPbnv96N57z38P8A+Aem/c3DeSpZy5b2fXOfprT9uuYtTFzHXqd/sp+won3v3T8IKHv39T8WuIFEV1V4/Osxuc2infai1TG87R9rRTG8+1Ez0y1DpHku6VwOAtzqXF43NcfMfunYrnYbNM+CmI9N78z0+CEb5Emm7M4fUGpb1uKr3Ppy+xVMfYRERXc29ve3+BqYGbNf8lvJsRl12/onG4nB5hRTNVGGxdzslm7/ACedtzqZ8czMeLvs6aE1bqDhXrarEWKbtjEYa7NjH4C7O1N2mmdqrdceGOnae9PS7HmM+Wfpmzlmtcqz3DW4ojNsPVRe2j7K7ammOdPjmmqiP6oNc6ZzvBak0/l+c5Xc7JgsbZpvW5nriJ70+CYneJjwxKs+Vh3Es3+/Yfy1KM8i3PLmO0DmuUXq5q+huM51uJ/i27tO+3wqa599JuVh3Es3+/Yfy1IMQaavZxOPry/T9WI9GZpR6Am1Y+zvU11Uz2P2pmmN/F0T0btVcP8Akt5Ph8utX9b43E4vMK6YmrC4S52Oza/kzVtzqp8cTEeKetU/JGs2rvGbB1XbdNdVrCX66Jqjfm1c3bePHtMx77dgM8615L2mcZlV+rSmIxmXZnTTM2qb13stmuftat450b9W8T0eCWUtM5zmmhNaYXMcNFeHzLLMTMXLUztvzZ5tdurxTHOpn23Zm65OONqizxe1dTbiIpnMbtW0eGat5/LMg7E8txlrMMuwuNw086xibVN63PhpqiJj8kvoRLhFcm7wr0fVV1/QjCR+CzTCWgAAAA68OUP3adV/0qP0KWyuTx3FtKf0WfKVMa8ofu06r/pUfoUtlcnjuLaU/os+UqBYoAKA5a3csyr3ateQvsjaRyjOdS5tZ09kFF27iMwrppmzTVtTVzd551f8mnpneerZrnlrdyzKvdq15C+rPkT2rdXEHO7lVFM3KMsnm1THTTvdo32BNNOclDJ6MFROpNQZhexcxvXTgKaLVFM+CJrpqmfb2j2oXRwv0Fl3DrTt3JsoxOLxOFrxNWJ5+Kmma4mqmmJjemIjb0sd5LwGd+VZxWxOmcHa0rp3ETZzXG2uyYvEW52qsWZ3iKaZ71VXT09cRHjiYpHgZwXx3Eq9dx+NxFeX6fsV8yvEU073L9fXNFvfo6InpqneI3jonvQzirn1zU3EbUOa3K5ri/jLkWt532t0zzaI96mmmG+uHWDynSmhskySxjMHR6EwtFFza7THOuTG9dXX1zVNU++CA1cmbh9OC7BFrNabu23oiMX6f29tub/2s1ccOEmP4YZph7lvEVY3JcXVMYbF83m1U1R09jriOiKtumJjriJno2mI3t9Fcu9X4T46n9aq+U5Tlmb8Gc8pjE4W7fws2sTZim5TVMVU3KYmYjf7WqqPfB8HJY4kYjWmk7+VZzfm9nOUc2ibtc71X7M78yqZ79UbTTM/zZnplZ/EP+AGpvczE+SqYx5JOa15fxmwOGpqmLeY4a/hq4707UTdj8tuGzuIf8ANTe5mJ8lUDrWynMcXlOY4fH5bfrw+Mw9XPtXaPsqKu9MeNpPhNybKs7y61nfEDF4vDzio7LbwFmYpuzE9POu1zE7TPXzYjfwzE7xFE8LLNrE8TdI2MRbpuWbmb4SiuiuN4qpm9RExMd+HZYCjM55MehMZgq7eXzmWXYnb0l6jEdkiJ8dNW+8eKNvbZC1rpvM9A60xmT4y5NGOy+9TVbv2pmnnR0VUXKZ643iYnxT7TswYj5Ztqi3xZwtVERE3Mqs11eOeyXY/NEA1Xwe1RXrLhtkWd4iYnFX7HMxEx0b3aKpornbvbzTM7eNINR5xhNPZDmGb5lXzMHgrFd+7Mde1Mb7R4ZnqiPDKpOSBcmvg7apnqox1+mPa9LP+b5+WLnFzLuE9GCtVTE5ljrViuI79FMVXJ/7qKQZN1rqbPOJuuK8biabmIxuNuxYwmEtzzot0zO1FqiPf9+ZmZ62ldAclzJMNllm/rXF4nG5lXTFVeHwtzsdm1P2vOiOdVMeHeI8XfVlyO8gtZrxRu5jiKIroyrB137e8b7Xapiin8lVc+3ENvAz3q/kuaXx2AuTpjGY3K8fETNuL1zs1mqfBVExzo9uJ6PBLJGrMnzbTueX8kz+i7axuXzNjsddXOiineao5n8medNUbdE87fvuztiTlnUxHFnBzERE1ZTZmdo657JdBdvI+7j1H9Pv/APxWprXP7OltJZvnmIp59vAYau/zN9ufVEelp9+do99VfI+7j1H9Pv8A/wAU+4wZFidS8MdR5TgaZrxeIwlU2aI6666dqqaY9uaYj3wYItfR/ilxDtW71/0VnWb4jm8+5MxTRHX71FNMT0R1RDV2neTBovA4G3RnN7MM0xm37pc7N2Gjf+TTT0xHtzLJ/DPVFWheIGUZ9cw1V6MBeq7LZ6qpoqpqoriN/wCNzap2377eejuKmjNXWbc5Rn2D9EVxH/pcRXFm9E+DmVbTPtxvHjBR3Ffky4LC5Licz0HiMXOJw9E3KsvxFUXIu0x0zFuraJirbqid9/DCmeBPEDGaB1zgr1N+qMoxl2ixj7Ez6Wq3M7c/b7anfeJ9uOqZdhqqb3J84a3r1y7cyCvn11TVO2OvxG8zv1c8FrBEbRER1QAOE1zmFWU6K1BmNuZivB5fiMRTMdcTRbqqj8zm0Q4wb9qjWO3X9CMV5KoHXzw/wFGa6805l92Iqt4rMsNYrie/TVdpifyS7NXW3we7q+jt/XfC+VpdkgAAI7xHwFGacP8AUmBuRvF/LsRRHimbdW0+9O0uvHhrj6sr4h6ZxtEzE2Myw9c7d+nslO8e/G8OyDUX8H8z36vQt39CXWZpzf6Ycr5v2Xoq1t8OAdnuNw1nG4O/hcVbi5h79uq1coq6qqao2mJ96XWzqXLcdw/4i4zB266qMZk2P51i5PXPMqiq3X78c2r33ZYx9y09K+g9TZTqfD29rWYWvQuImI/9239jM+OaJ2/swav01m9jUGncszfBz/6fHYa3iKI332iqmJ2nxxvs5JQ/I71N9F+Gt7J71fOxGTYibcRM9PYbm9dE/C7JHtRC49V51Y05pnNc5xW3YcBhrmIqiZ+y5tMzFPtzO0e+DEHKp1L9MHFzH4e1XzsLlNunAW9p6OdTvVc9/n1VR/VhqXk3aV+lXhNlFu7b5mMzCJzDEbx073IiaYn2qIoj24li7h1keI4g8UcswGLmq7XmONm/jK+/NG83Ls/gir35h2P0U00UU0UUxTTTG0REbREArzjpxEt8OdE3cfaii5muJq9D4G1V0xNyY6a5j7WmOmfDO0d9ivQuk9RcXdc3bNOJrvYq9M4jHZhiN6otU79NU+Ge9FMe10REzE/5ZOfXMx4m4fKYrn0PlWDopijfoi5c9PVPv09jj3lu8kXLstyThf8ARK9iMNbx2bYmu7cmu5TTVFFEzbopnp6t6a5j+cD6cn5MWhMJgabWYTmeYYnb09+vEdj6f5NNMRER4p39uVR8deT79JuT3dQaUxOIxmVWOnFYbEbVXbFMz9nFURHOp6eno3jr6Y3mNh/RXLvV+E+Op/W+XNb+UZpleMwGLxmDrw2Ks12LtM3aZ3pqpmmY6/BIMr8kPiTicJncaJzW/VcwGLiqvL5rnfsN2ImqqiPBTVETO320dH2UtfOsXTGY3NO6wyvMbde1zL8bbvbx3+ZXEz73Q7OgdbfGLusax91sV5WpPeEPBLOuJ9qc+zrMbmAyiurmUYiunsl7E830u1ETMRFMbc3nT0dG0RO3RAuMXdY1j7rYrytTfvC61bs8NdKUWaKaKIyrCzzaY2jptUzP5QVnpvk06UyDPcqzfCZrnlzGZfirWKoi7ctTbqqoqiqImItxO0zHhXmAAAAAMS8s/usYL3Js+VvLg5GHcnx3ute8lZU/yz+6xgvcmz5W8uDkYdyfHe617yVkF9AAiHGLuT6x9ycV5KphbgR3YdJf0+23Txi7k+sfcnFeSqYW4Ed2HSX9Ptg7GGJeWf3WMF7k2fK3m2mJeWf3WMF7k2fK3gRvgvwvzjiriqbV7HXcJp7K/wBzrv1RNfMmqZqm3apno50zMzPejfed94idJ4Xkz8PbOFi1dsZniLkRtN65i5iqfHtTEU/kevkexEcHqZiIiZzC/M+PopXeDEfH7gVToDLac+09isRi8k7JFu/bxG03cPNXRTPOiIiqmZ6OqJiZjr3Vbkes9RZXpfMtMZTjr1vLc0uUTes29+dVMdE00+DnbxFUR9lzYjq6938fbFGI4N6sou0xVTGCqriJ8NMxVH5YhijgLg7OP4xaUsYmiK7cY2m7tPhoia4/LTAL44Z8l/L5ymxjdeYnFV467TFc4DC1xRRZ3/i11bTNVXh22iPH1pJqTkv6Mx2BuU5JfzDK8ZzZ7Hc7N2a3v3udTV0zHtTC+gHWVmeDzjQms72FruVYTOcoxXRctT9jXTO9NVM9+J6JjwxLsX0DqCnVWi8lzymmKJx2FovV0U9VNcx6an3qt495irlY2qLfGzNaqIiJu2MPXV457FTH5ohqHkwVzc4F6YmrriMRT70Ym7EfmBPtUZ7gtM6dzDOs0udjweCs1Xrkx1zt1Ux45naIjwzDr51dqTUfF3X1uuqi5iMZi7vYMDgbc70WKJnoop70bR0zVPgmZaQ5amfXMDojJsls1zT9E8XVcubT9lRaiJ5s+LnV0T/VhAeRhlOBr1TnefZhdsW68Bh6LGH7LVFO1d2audVTv34pomParBP9E8lzTmDy21Xq3GYvMsxqpiblvD3OxWKJ8FO0c6rbwzMb+CHHcSeS/ldWUX8ZoTE4qzmFqma6cFirkXLd7b+LTVtE01eDeZjqjo62jvorl3q/CfHU/rPorl3q/CfHU/rBgHghxCx3DbXFqrEV3aMpxF2MPmWFq3janfbn83vV0T0+HrjvuwmiqmuimqiqKqao3iYneJh15cojBYXAcZdTW8BVbqw92/RiIm3MTTNVy3RXV1fyqqm1eBua151wj0rjLtU1XPQVFmqqeuZt725mfH6QE5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lXlz/8E/37/wDB3FcjXTmR6g+m/wCj2TZbmfYPQfYvRuFovdj53Z+dzedE7b7Rvt17Q5Xlz/8ABP8Afv8A8HOQx/xt/cf/AMIBoDtcaH9hum/xXY81nHla8LsDk2FwOqdMZbhsDgadsLjsPhLNNq3RMz6S5zaYiI3mZpmfDzfC1w47UeTYPUWQ4/J8zt9kwWNs1WbtPf2mOuPBMdcT3piAZW5HHED0HmeJ0XmV7axi5qxGAmqfsbsR6e3H86I50eOme/LXTrT1LlGbcOtfYjA1XKrOZ5Tiors36Y235sxVbuR4pjmz77sC4X6xw2u9EZbnuF5tNd+jm4i1E/7K9T0V0fh6Y8MTE98FecsDndp27zer0dY53tem/wA9mNtGaRzvWmb1ZZprBejcdTaqvza7NbtekiYiZ3rqiOuqOjfdvHlCZBc1Hwg1Fg8NRNeJtWYxdqI6ZmbVUVzEeOaaao99jfk+arsaP4q5Rj8fci1gL01YTEVzO0UUXI2iqZ70RVzZnxRIPu+p84n+xn5fhf2h9T5xP9jPy/C/tG/4mJiJid4nvgMAfU+cT/Yz8vwv7Rozkr6F1JobJs/w+qsu9A3MViLVyzT2e3d50RTMTPpKqtu91rpzHMMHllim/mOLsYSzVXTai5fuRRTNdU7U07z35mdoh9QMR8s2mqnizhJq6qsqszT7XZLsfniV4ckCaZ4OWeb1xjr8Ve3vT/lsrrlvZFXTj9N5/RRM2q7VzA3avtZpnn0R7/OufgclyJtTWasrz3S965FOIt3ozCxTM9NdNVNNFe3tTTR8IGnwAdbfGLusax91sV5Wp2AcNO5xpX3JwnkaXXxxUxVjHcTNV4rB3aL2GvZpia7dyid6a6Zu1bTE+B2D8NO5xpX3JwnkaQVTyz+5Pgfdaz5K8qvkT90fOvcmry1panLP7k+B91rPkryq+RP3R869yavLWgbOQ7iVw60/xDyqnB5/hquy2t5w+LszFN6xM9fNnwT34mJifwJTmWIqwmXYrE27U3q7Nqq5TaidprmImebE+PbZnLJ+VXl+PzfA4O9pi9hrWIv0Wq79WOiYtRVVETVMczpiN9/eBBNX8lvVWXXLlzTWOwWcYb+Lbrq9D3va2q9J7/Oj2lZ47T3EDhziJxV7BZ7kU0z04mxNdFuZ8HZKJ5s/hdjjxuUU3LdVFymmuiqNqqao3iY8EwDGfDPlM5/lOJs4TWtEZxlszFNWJooijE2o8PRtTX7UxEz4WwsmzPBZ1lWFzLK8RRicDircXbN2jqqpnq//ACd5iPlX6NynSWv8LcyKxbwmGzLC+iK8Nbjai3ciqaZmmO9TO0Tt1b7+0u7kZY/EYvhZjMNfqqqtYPM7lqzv1U0zRbrmmP61VU/1gX06t8m/3vgfv9H6UO0h1b5P/vfA/f6P0oB2kAA62+MXdY1j7rYrytTsA4adzjSvuThPI0uv/jF3WNY+62K8rU7AOGnc40r7k4TyNIJI4vVGfYDTGnsfnWb3exYHBWpu3Ko6ZnvRER35mZiIjwzDlFA8tDG3sPwwy/DWappt4rM7dN3b+NTTbuVRE+/ET7wKH13xb1txQz6nK8orxeFwWJudjw2VYCqYquRPVz6o6a526Z39LG3VCVab5K+qMdh6L2eZtl2VVVxvNmiKsRcp8VW21O/tVS/ORVhMJe4g5xiL9NFWLw+XTNjnddMVXKYqqjx7bRv/ACp8LZoMqxyRp29NraInxZV/rMx55gfoXnWYZf2TsvoTEXLHZObzedzapp326dt9up2iXrlFm1XdvV027VFM1VV1TtFMR0zMz3odYWq8TZxuqM4xWGri5Yv4y9dt1x/GpqrmYn8Eg7Ncp/3VgvvNH6MOJ4h/wA1N7mYnyVTlsp/3VgvvNH6MOK4hfwB1L7mYnyVQOvbhJ3VNG+7OD8tQ7KHWvwl7qmjfdnB+WodlADrW4sd1PWXu1jfL1uyl1rcWO6nrL3axvl6wdhfD/wDgHpv3Nw3kqWTOWvFfbNyiqfsJyi3Ee32a9v8A5NZ8P/4B6b9zcN5Klnzlt6euXcDp3UVmiZt2K68FfqiOrnemt+9vTX+GASnkZcztTYvmfZfRW9zvb7Ha/wAtl8MmcinVljD4vOtK4q5TRcxUxjcJEztz6qY5tymPHzYon2qZ8DWYDMHLjrojK9I0Tt2Sb2JmPaim3v8Anhp9iPlgarsZ7xFw+U4O5TcsZLYmzcqpneOz1zvXHvRFET44kEy5DMVb60n+J/6KPf8A3dZfKw7iWb/fsP5alwnI407cyrhris1xFE015ti5uW9+/atxzKZ+F2T3tnN8rDuJZv8AfsP5akGduSD3ZLH9Bv8A5oboYX5IPdksf0G/+aG6AHXPx37sOrf6fcdjDrn4792HVv8AT7gN08He5Po73JwvkqUvRDg73J9He5OF8lSl4AAAAOvDlD92nVf9Kj9Clsrk8dxbSn9FnylTGvKH7tOq/wClR+hS2VyeO4tpT+iz5SoFigAoDlrdyzKvdq15C+rbkS/w8z73N/8ALQsnlrdyzKvdq15C+rbkS/w8z73N/wDLQDZAAOrCablzETRMb3aq9tpnbpmVofU+cT/Yz8vwv7RFeKmQ3dL8RtQZTcomiLGMrm13t7dU863Pv01Uy7AOF+q8NrXQuU53hrlNdd6zTTiKYnpt3qY2rpnwdO/vTE98GKfqfOJ/sZ+X4X9ofU+cT/Yz8vwv7Rv8Bjngjwa19pnilkGcZ1kPoXLsLcrqvXvRmHr5sTbrp6qbkzPTMdUNTcQ/4Aam9zMT5Kpy+W5hg80wlOKy3F2MXhqpmKbti5FdEzE7TG8dHRMTDiOIf8ANTe5mJ8lUDr34Sd1TRvuzg/LUOyh1r8JO6po33ZwflqHZQAxPy0e6vgPciz5W82wxPy0e6vgPciz5W8C6eR53H490L/5qUc5btNX0oacqj7CMdXE+32Odv80j5Hncfj3Qv/mpe/lb5FczjhDiMTYomq5leKtYyYiOnmdNur3oi5vP80FYch2afozqyJ+znD4eY9rnV7/5NbsK8kvU9nT/ABVt4TGXIt4fN8PVgoqqnaIu7xVb9+ZpmmPHU3UAxLyz+6xgvcmz5W820w/yx8VYxHFy1bsXaLleHy2zavRTO/Mr59yrmz4+bVTPvwC8uR93HqP6ff8A/iu5SPI+7j1H9Pv/APxTHjLxEp4aabwucXMquZlavYqnCzRRe7HzJmiqqKpnmz9pt74IpxZ5P2n9cYy9mmW3qslzq7POuXbVHPs36vDXR0emn7aJjwzEyzrqbk58QMlqrqwuAw+b2KensmBvxM7fzK+bVv4oiWkuDPG/B8TM/wAZlVvJ68sv4fDeiaZrxMXeyRFUUzERzY6udC4AdcuW6q4g8N8fThrWOzrJrlHTGExVNUW5j71cjmzHj2aW4H8oWzq3McPkGrbFnA5xfmKMPirO8WcRV3qJifsK573TMTPR0TtE3bqrTeUarya/lef4GzjMHdiYmm5TvNE/bUz101R3pjpda+e4OrINU5jgsLfqmvL8bcs271M7TM265iKo27/RuDs/Hw5DirmOyLLsXfja9fw1u7XG221VVMTP533AOD11l9ebaI1Dl1uJm5i8uxGHpiOuZrt1Ux+dzgDrG0RmNOT6zyDMrk82jB4/D4iqfBFFymqfzOzmOmOh108c9H3NFcS83y7sc0YK9cnFYOduiqzXMzER/Nnen26ZbG5O2vLGt+HeCi5eirN8topwmNtzPpt6Y2pue1VEb7+HnR3gWgACPcRcfRlegNSY65MRFjLsRcjxzFuraPfnaHXlwzy+rNeIumcDREz2bMsPTVt3qeyU86fejeWq+WBrmxlOjKNK4S9E5lm1VNV6imem3h6at958HOqiIjwxFSrOR5pG5m/EC9qG/bn0Fk1qrmVzHRVfuRNNMePama58U83wg2srnlBaV+m7hTnWDtW+fjMLR6Ow0RG89kt7ztHjmnnU/wBZYxPTG0gwvySdTfQLiray+9XzcLnFmrCzEz0Rcj09ufb3pmmP567eWNqX6E8N8Nk1mvm4jOMTFNUb9M2be1dX/d2OPflmjifk2I4bcYcfay+Ow+gcbTjsBO3RFEzFy3t7XRT7dMuZ5Smu7Gutb4K9ltzn5dhcBZptRE7xz7lMXK/fjnxTPjoBZXIn0rz8TnmqsRb6LcRl+GqmO/O1dyfejsce/LV6FcGdLfSbw0yPKK6OZiqbEXsTG3T2av01cT7UzzfaphNQdf3Ke53bz1Pz+vnYf8Hoa1s4/TnBjX2pMkwub5LkPonLsVTNVm76Mw9HOiJmJ6KrkTHTE9cJxyyMguZdxNw+bxRPofNcJRVFfem5b9JVHvU9jn31wcj/AFZh824cTkFd2mMfk92uOxzPTVZuVTXTVHi51VVPi2jwwDPP1PnE/wBjPy/C/tD6nzif7Gfl+F/aN/gMAfU+cT/Yz8vwv7RvyxFVNi3Ff2UUxE+3s9GHzDB4jG4rB4fF4e7i8Lzez2aLkTXa50b086nrjeOmN+t9QOtvjF3WNY+62K8rU7AOGnc40r7k4TyNLr/4xd1jWPutivK1OwDhp3ONK+5OE8jSCSAAAAAAxLyz+6xgvcmz5W8uDkYdyfHe617yVlT/ACz+6xgvcmz5W8uDkYdyfHe617yVkF9AAiHGLuT6x9ycV5KphbgR3YdJf0+23Txi7k+sfcnFeSqYW4Ed2HSX9Ptg7GGJeWf3WMF7k2fK3m2mJeWf3WMF7k2fK3gXZyPu49R/T7//AMV3KR5H3ceo/p9//wCK7gQXjr3H9Xe59z8zFnJ17tWlf6TV5OttPjr3H9Xe59z8zFnJ17tWlf6TV5OsHYaADCHK27tOYf0XD+ThprkudwnTP96/xV1mXlbd2nMP6Lh/Jw01yXO4Tpn+9f4q6CouXJzvoho/f7DsWK29ve1v/kozQ/DfVeucNisRpbKvR1rC1xReq9E2bXNqmN4jauumZ6u803y1MguY7ROT53Zomr6GYqq3d2/i270RHOnxc6iiP60IDyMdWYfK9WZrp7GXabcZtbouYaap2ibtvnekjxzTVM/1QQj6nzif7Gfl+F/aH1PnE/2M/L8L+0b/AAGAPqfOJ/sZ+X4X9o2BwF0/mmluE+RZNn+G9C5lhuz9ls9kpuc3nX7lVPpqZmJ9LVE9E99Nr+YYPD47DYK/i8PbxmJiqbFiu5EV3Yp253NpnpnbeN9n0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ry5/+Cf79/wDg5yGP+Nv7j/8AhDRWq9G6d1d6F+mTKcNmPoXn9h7NEz2Pnbc7bae/zafwGlNG6d0j6K+lvKcNl3ormdm7DEx2Tm783fee9zqvwgkAAM4csPQH0UyDD6wy61vjMtiLOMimOmvDzPRV/Vqn8FU+BWfJL4gfS1rOrTuYXubledVRRb509FvEx0UT/W+xnx83wNrYzDWMbhL2Fxdm3fw1+iq3dtXKedTXTMbTTMT1xMSiNvhboS1cpuW9JZLRXTMVU1U4WmJiY6pidgTOYiYmJjeJYb5RPBvGaMznE55kWFrvaYxNc3P3Onf0FVM9NFXgo3+xq96enbfcjxuUUXbdVu7TTXbriaaqao3iYnriYBiLhVyjM80fltjKc7wkZ3lliIos1VXZt37NPepiraYqpjvRMb97fbaFkY3lZZNThZnA6ZzC7iNuii9iKLdG/wDOiKp/In+qOT9w+z/EV4j6FXMtv1zvVVl12bVM/wBSd6I96mHAYTkuaDsXoru4nPsTTH8S7ircRPwbcT+UGatca71hxj1HhMHXarvb183B5XgqZ5lEz39u/O3XVV1Rv1Q21wh07nGltA5ZlWoszu5jmNqneuuurnRaieq1TV1zTTHRvO/f26Noj7dGaF0zovD1WtM5PhsDNcbV3aYmq7XHgquVTNUx4pnZJQRPijozC6+0Vj8hxdUW67sRXh70xv2G9T00Ve13p8UzDAdVOpuFmuomYu5ZnuXXN4nbeKo6t471VFUe9MS7KEa1nojTWuMDRh9SZXh8dRRv2O7003Lf82umYqj2t9p74KDyDlY4OcDRTqDTeIpxlMbVV4K9TNuufDFNW00+1vPtohxL5R2d6wwFzI9J5Zcyqxi/3Gu5FybuJvRV0cynaIinffbo3nwTC17vJa0JXfm5TjM/t0b79ipxNvm+1025n8qfaF4TaN0PdjE5JlNuMdTH78xNU3bse1NXRT/ViAdeGZ4DFZXmOJwGYWarGMw1yq1etVddFdM7TE+OJdk3DTucaV9ycJ5Gl148RcxtZxxA1LmOFqivD4vMsRetVR36KrtU0z+CYdjWjcFcyzSGR4C9G13C4GxYrie9NNummfzAp3ln9yfA+61nyV5VfIn7o+de5NXlrTWGtNIZHrXKaMs1NgfRuCovRfpt9muW9q4iYid6Konqqno326XFaJ4YaP0RmV7H6Xyj0Di71qbFy56JvXd6JmKttq65jrpjp6+gEzYO5RHCfG6G1Jis0y7DV3NM427Nyzdt0704aqqd5tV+DaZ9LM9cbd+JbxevE2LOKw9yxibVu9YuUzTXbuUxVTVE9cTE9EwDG/DTlNZrp7KsPleqMtnOLFimLdrFW7vY78Ux1RVvExXtHRv0T4d0yzTlZZVThavoVpnHXcTMeljE36LdET4+bFUz+RPdR8nfh7nd+u9RluIyy7XO9U5ffm3T71FUVUx70Q4bB8l3Qdi7Fd3EZ7iaYnfmXcVRET4vS24n8oMp6mz3U3FjXNOJvWa8dm2LmLOHwuGonm26I32oojvUxvMzMz35mZ65bo4K6H7X/D7AZNdqorx0zViMZXR9jN6vbeI8MREU079/m7uV0ZoXTWi8PVa01k+GwM1xza7tMTVdrjwVV1b1THimdklAdafEjTmK0drzOMoxFFdqrDYmqbNXVzrczvbrj26ZiXZYh3ELhtpjX9i1TqPL4u37Mc21irVU271uPBFUdceKd48QKQyblYYGjJrFOcadxleaUURTcnD3qItXKojpqjfpp369tp28MtNYK/GKwdjERTzYu26bnN3323jfZR+F5LugrN+LlzEZ5iKN9+x3cVRFPteltxP5V54e1Rh7Fuzaja3bpiimN99oiNoB1vcYu6xrH3WxXlanYBw07nGlfcnCeRpRrOOB/DvOc2xmZ5lp7s2Nxl6q/fuejcRTz66p3qnaLkRG8z1RGywMswOHyzLcJgMDb7FhMLaosWbfOmrm0UxFNMbzvM7REdM9IPpV/wAdND18QOHeOynCzTGY2qqcVg5qnaJu0b7UzPe51M1U797nbrAAdamlc/z/AIba0ox+DorwebYGuq1ew+IomIqjqqt109E7T+qY6dpaSwHKyymrBUzmGmcdRjIjppsX6K7cz7cxEx+CV0a74aaT1ztXqLKLV/FUxzacVbmbV6mO9HPp2mY8U7x4lb/UtaE7P2T0Zn/N3/2fom3zfJ7/AJQUlxK45aq4mbaeyLAV5fgMXVFr0HhJm7fxW/8AFqqiI3iftaYjx7qbzTAYnKszxeX4+1NnGYS9XYvW5mJmiumZpqjo6OiYl2NaF4baT0NTNWnMos2MTVHNqxVyZuXqo78c+reYjxRtHicBqLgVoLUOeY3Nszyq9XjcZcm7eqoxVyiKqp652ido3BNtFY+jNNHZFj7UxVbxOBsXomP5Vumf8335rgqMyyvGYG9MxaxNmuzVMeCqmYn875dL5DgdMZBg8myii5bwGEpmizRcuVXJpiZmdudPTPW5QHWPisPmmiNZzav0dgzbJ8ZFURVHRFy3XE0z44naJjwxLVGTcqjKsdOBw17TeOox9+5Raqii/RNqKqpiN4q69unwLU4i8J9Ja/uU4jPsBVTj6aeZTjMNX2O7ze9Ez1VR4OdE7d5Dcl5M+hcrzCxjOzZ1iq7NyLlFF/E0c3eJ3j7Cimfygu51rcWO6nrL3axvl63ZSrXNuBvDrN81xuZZhp7s2Nxl6vEX7no3E08+5XVNVU7RciI3mZ6IjYEs4f8A8A9N+5uG8lS9ustN4DV2mMwyPNqJrweMtzRVMfZUT1010+OJiJjxw5LL8HYy/AYbBYOjseGw1qmzao3mebRTEREbz0z0RHW94OuXW2kdTcJtZWqb1V7D37F3suAzGxExReiJ6KqZ8Phpnq6p6J6bu0jyrptYC3Z1ZkFd/FURtVicDcimLnjm3V1T7VW3ihpzPclyzP8ALrmAzvAYbH4O59lZxFuK6d/DG/VPjjphUOb8mXh/j79VzDU5tl0TO/Y8LiommPa7JTXP5QVjr3lTY7MMuu4PR+U1Zbcu0zTONxNyK7lET9pREbRPjmZ9pWHCDhjnPE7UcVTF+3lNF3n4/Mbm89/eqmmZ+yuTv49t95alyHk3cPsqxFN2/hcfmdVM7xTjcTvTv44oimJ9qVvZdgcJlmCtYPLsLYwmEtRzbdmxRFFFEeCIjogHjlOX4XKcswmXZfZpsYPC2qbNm3T1U0UxtEfghVXKw7iWb/fsP5alb7h9WaaynVuSXso1DhPReXXqqaq7XZK7e80zEx00TE9cR3wYv5IPdksf0G/+aG6EF0hwm0To7Oac105kvoPH00VW4u+ir9z0tXXG1dcx+ROgHXPx37sOrf6fcdjCuc+4J8Ps+zjF5rm2n/RGPxdybt676NxFHPqnrnam5ER70A5fg73J9He5OF8lSl748ny3CZNlODyzLbXYcDg7NNixb501cyimNqY3mZmdojrmd32AAAAA68OUP3adV/0qP0KWyuTx3FtKf0WfKVPLUXBfQGo86xebZzkHonMMVVz7130ZiKOdO0RvtTciI6IjqhMtO5Jl+nMlwmU5Nh/Q2X4WnmWbXPqr5sbzO29UzM9Mz1yDkQAUBy1u5ZlXu1a8hfVtyJf4eZ97m/8Aloao1ro7Itb5Vay3U+B9HYK1ejEUW+zXLW1yKaqYneiqJ6qqujfbpcbojhlpHQ+PxGN0vlHoHE37XYblfom9d51G8TttXXVEdMQCZAAoblOcIb2tsDb1Bpy1Fef4K3zLliOicXZjeYiP5dO87eGJmPAzHwz4k6k4XZxiIy+N7FdfNxeXYumqKKqo6J3jomiuOrf8O/U7FUL1xwv0fraubuoMmsXcXtt6KtTNq94t66dpq28FW8Ap3B8rLJqsLE43TOY2sRt00Wr9FdG/86ebP5Fa8U+UZn+r8vvZXkmFjI8svRNF6aLvZL92meuma9o5sT34iN+9vsua5yWdC1XefTjdQUU/aU4m1t+W1v8AlTHRvBLQmk8TbxWByanE423O9GIx1c36qZ70xE+lifHERIK05Ieh9T5JhcXnmb4jFYHKMbbiMPltfR2eej92qpn7HojaNtpnfwbb3pxD/gBqb3MxPkqkgfPmODsZjl+JwWMt9kwuJtVWbtG8xzqKomKo3jpjomeoHW/wk7qmjfdnB+WodlCtco4G8O8ozXB5ll2nuw43B3qMRYuejcTVzLlFUVUztNyYnaYjomNllAMT8tHur4D3Is+VvNsITrThZo3W2bW8y1Pk/o3G27MWKbnoq9b2oiZmI2oriOuqenbfpBBuR53H490L/wCalc+Y4LD5jl+JwOOtU3sLibVVm7bq6q6Ko2mJ9uJlxejtKZLo3J/oVpvBegsB2Sq72Lstdz01W2871zM96O+5wHXbxg4c5pwz1ZXYri9Vlty5NzL8dT0c+mJ3iN46q6ejePfjomFsaB5U2My/LLOC1hlNeZXbVMUxjcLcii5XEfb0TG0z44mPaaqz7Jct1Bll3Ls7wOHx2Cu/ZWb9EVUz4J8Ux3pjphTuacmHQONxNV3D1ZzgKJnfsWGxVM0x8ZRVP5QQHWHKtuX8BcsaSyKrDYmuJiMVjrkV9j8cW6eiZ9udvFLO2p8Dnlu/h811FbxMX84oqxtu9iPs79M1THZOnp2mYnbfrjpjomG5NI8A9A6ZxVvFW8ruZjirc70XMxudmimfDzNoo39ulJNbcM9I64xmGxWqMojHX8Nbm1aq9EXbXNp3322orpienwggXI+7j1H9Pv8A/wAVjcTNIYXXWisyyDGVdj9E0b2b22/YrtM70Ve9MdMd+JmO++3R+lcm0bk8ZVpvB+g8BFyq72Lstdz01W2871zM96O+5sHW7esaq4Sa8t1V0XctzrA1zVbrmN6LtE7xvE9VdFUbx+qWgMg5WWFnB0U6h01fpxURtVcwN6JornwxTXtNPtbz7bROqdL5HqvAegtRZXhcww8dNNN6jeaJ8NNXXTPjiYlU2ZcmHQGLvTXh6s5wNMz/ALPD4qmaY+Moqn8oK41zyqMZjstvYTSOTVZfeu0zT6NxV2K67cT36aIjaJ8EzM+0qvgxw3zPiTq2zRNq99B7N2LmYY2rfaKd95oirv11dUR4956IamyTk2cPcsv03b+FzDMppneKcZip5vvxRFO/tStzKstwWUYC1gcrwmHweDtRtbsWLcUUUx4ojoB9VFFNuimiimKaKY2iIjaIh+gAACs+OvC7C8S9N027VVvD53g968Fiao6Onrt1/wAmraPamInwxOK8vxur+EWtKqqKcRlOcYf0ty1dp3ovUb9Ux1V0Tt1x7cTvG7sgcNqjS2R6rwMYTUWV4TMLEbzTF+jeaJnv01ddM+OJgGdsg5WWFnC0U6h0zepxMR6a5gb8VUVT4Ypr2mn2t5fFqvlX3buEuWdK6e7BfqjaMTjrsV8zxxbp659ur3pT7MuTFoDF3Zrw85xgaZ/iYfFxMR8ZTVP5X05Lya+HuW3qbmIw2Y5lzZ3inGYqeb+C3FO/vgydprTmruL+sr1dqb+Px2IrivF4+/0W7NPhqq6oiI6qY8G0Q3lw30Xl2gtJ4TI8qjnUWvT3r9UbVX7s/ZV1e3t0R3oiI7zmsmynLsky+3gcnwOGwODt/Y2cPbiimPHtHf8AG+0AAGXOWxpXsmEyTVWHt+mtVTl+JqiP4s71259qJ58f1oUnyftK/TdxWyXB3bfPweGuejcTExvHY7fptp8U1c2n+s31qnT2VaqyPEZPn+EpxmXYjm9kszXVRvzaoqj01MxMdMR1S4TRHDTSOhsZicXpbKKcDiMRbi1cueiLt2Zpid9vT1VbdO3V4IBMAAQTjNw9wvEfRt7K7ldNjH2auz4LEVR/s7sR1T/Jqjon8PXEMLWLuq+E2uOdFN/Kc7wc7TTVG9N2ie9Peroq29qeuOmHZI4LVukcg1fgYwmpMqwuYWad+Z2Wn09G/Xza42qp96YBnnT/ACssNODop1Dpq9GKiNqrmBvxNFc+GKa9pp9refbcRrflU47G4G7hdIZNGXXa429GYu5F2ujx00RHNifHMzHiWLj+S9oLE3prs3s7wdMz/s7GKommPh0VT+VyuneTrw9ya/Reu5fis0uUTvT6PxE107+OmmKaZ9qYmAUHya9J6v1RxBt6qtZhj8HgLN6bmNzKqqZnFzvvVajformqevfeI6+vaJ249WEw1jB4a1h8JZtWMPapii3atURTTRTHVERHREPaDrb4xd1jWPutivK1OwDhp3ONK+5OE8jSjWccD+Hec5tjMzzLT3ZsbjL1V+/c9G4inn11TvVO0XIiN5nqiNlgZZgcPlmW4TAYG32LCYW1RYs2+dNXNopiKaY3neZ2iI6Z6QfSAAAAADEvLP7rGC9ybPlby4ORh3J8d7rXvJWVia04V6N1rm1GZ6myb0bjqLMWKbnoq9b2oiZmI2oriOuqenbfpcxovSGR6KymvLNM4H0Fgq7036rfZrlzeuYiJneuqZ6qY6N9ugHPAAiHGLuT6x9ycV5KphbgR3YdJf0+27DM4y3CZzlOMyzMrXZsDjLNVi/b5008+iqNqo3iYmN4nrid0FyHgnw+yHOMJmuU6f8AQ+PwlyLtm76NxFfMqjqnaq5MT78AsZiXln91jBe5Nnyt5tpCdacK9G61zajM9TZN6Nx1FmLFNz0Vet7URMzEbUVxHXVPTtv0gg/I+7j1H9Pv/wDxXc4TR+lcm0bk8ZVpvB+g8BFyq72Lstdz01W2871zM96O+5sEF469x/V3ufc/MxZyde7VpX+k1eTrb/z3KMDn2T4vKs2seiMBi7c2r1rn1Uc+meuN6ZiY96UK07wX0DpzOsJm+TZD6GzDC1c+zd9GYivmztMdVVyYnomeuAWGADCHK27tOYf0XD+ThprkudwnTP8Aev8AFXXNau4R6I1fnVzNtRZJ6MzC5TTRVd9F37e8UxtEbUVxHV4km0tp7K9K5FhcmyHC+hMtw3O7FZ7JVc5vOqmur01UzM+mqmeme+D2aiybBahyLHZRmtqL2Bxlqqzdo7+09+J70x1xPemIdfnFDh5n/C3VFNN6b3oWLvZMvzOzvTFzad6ZiqPsa46N464npjeNpdij5M1y3A5vgLuBzXB4fGYO7G1dm/biuir24noBk7Q3KozDAYC1hNX5PGZXLdPN9G4W5Fq5Xt9tRMc2Z8cTHtOaz/lZYSMJXTp/TV+rFTG1NeNvxTRTPhmmjeava3j205zzk1cPszv1XcPh8xyznTvNODxXpfei5Fe3vPTlXJj4f4K9TXiYzfMKYnfseJxcRTPxdNE/lBmTKI1zxk4jWsVYxOIv5rFdNXoumZt2sBbid4mJj7CmO9EdMz4Zlv8AyjC3sFlWDwuKxd3G4izZot3MTdiIrvVRERNcxHRvM9L59O5BlOm8upwGQ5dhsvwlPT2OxbimJnwz35nxz0u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CeM13VFnh1m1eh7fZM45m0c3/aU2/482o79cR1R+DedonI/BzjpnXDyJyvNLFea5Hz5n0Pcr5t3D1TPppoqnvb7zNM9G/fjed93K44hcGNG65vXMVmWX1YTMq/ssbgaotXKp8NUbTTVPjqiZ8YI3hOUxw9v4aLt2/meGuTHTZuYSZqj36ZmPyqu4wcpSM8ybE5LojCYrCWcTRNq/j8TtTc5k9E026Ymdt4/jTO+3eiemObxnJJwld6ZwesL9q1v0U3cvi5V+GLlP5nP6X5LWlMtxFF7PcxzDOJpnfsPRh7VXtxTvV+CqAUdybuGeK1trHDZljMPVGnssu03sRdqj0t6unpptU+Hedpq8FPtw3m+TKctwWUZfYwGV4WzhMFYp5tuzZoiiiiPFEPr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PKs4g6n0HTpf6Vcy9A+jZxXZ/wD09q7z+Z2Lm/Z0zttz6urwqJtcf+KVVuJpznskfbfQ6x0/goWjy5P3lo775i/zWlq8mfuHaX+93vL3AZb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De39xU9dvm6z5h2/uKnrt83WfMbyAYN7f3FT12+brPmHb+4qeu3zdZ8xvIBg3t/cVPXb5us+Ydv7ip67fN1nzG8gGQuAnGLXWquLGSZNn2dxistxPZ+y2fQli3zubYuVx6amiJj01MT1tesG8mHu+5T/AHvyNxvIAAAAAAAAAAAAAAAAAAAAAAAAAAAAAAAAAAAAAAAAAAAAAAAAAAAAAAAAAAAAAAAAAAAAAAAAAAAAAAAAGXOXJ+8tHffMX+a0tXkz9w7S/wB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8Ae/I3G8gAAAAAAAAAAAAAAAAAAAAAAAAAAAAAAAAAAAAAAAAAAAAAAAAAAAAAAAAAAAAAAAAAAAAAAAAAAAAAAAAZc5cn7y0d98xf5rS1eTP3DtL/AHu95e4qrlyfvLR33zF/mtLV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wB78jcbyAAAAAAAAAAAAAAAAAAAAAAAAAAAAAAAAAAAAAAAAAAAAAAAAAAAAA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AAAAAAAAAAAAAAAAAAAAAAAAAAAAAAAAAAGXOXJ+8tHffMX+a0tXkz9w7S/wB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8Ae/I3G8gAAAAAAAAAAAAAAAAAAAAAAAAAAAAAAAAAAAAAAAAAAAAAAAAAAAAAAAAAAAAAAAAAAAAAAAAAAAAAAAAZc5cn7y0d98xf5rS1eTP3DtL/AHu95e4qrlyfvLR33zF/mtLV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wB78jcbyAAAAAAAAAAAAAAAAAAAAAAAAAAAAAAAAAAAAAAAAAAAAAAAAAAAAA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AAAAAAAAAAAAAAAAAAAAAAAAAAAAAAAAAAGXOXJ+8tHffMX+a0tXkz9w7S/wB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8Ae/I3G8gAAAAAAAAAAAAAAAAAAAAAAAAAAAAAAAAAAAAAAAAAAAAAAAAAAAAAAAAAAAAAAAAAAAAAAAAAAAAAAAAZc5cn7y0d98xf5rS1eTP3DtL/AHu95e4qrlyfvLR33zF/mtLV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wB78jcbyAAAAAAAAAAAAAAAAAAAAAAAAAAAAAAAAAAAAAAAAAAAAAAAAAAAAA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AAAAAAAAAAAAAAAAAAAAAAAAAAAAAAAAAAGXOXJ+8tHffMX+a0tXkz9w7S/wB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8Ae/I3G8gAAAAAAAAAAAAAAAAAAAAAAAAAAAAAAAAAAAAAAAAAAAAAAAAAAAAAAAAAAAcTqPUuS6ZwforUGaYPL7HeqxF2KJq8VMddU+KNwcsINw+4pac1/m2aYHTVeKvxl9FFdzEXLPY7dcVTMRzd5538WeumE5AAAB6MfjcNl2CvYzH4i1hsLZpmu7eu1xTRRTHXMzPREA94ojUnKf0VlmKrsZZh8zzaaZ27NZt027U+1NcxVPwXyZNyqNIYvEU2szyzN8BTVO3ZeZRdop8c7Vc78ESDQQ43Tue5XqTKbOZ5FjrGOwN37C9Zq3jfvxPfiY78T0w5IAAAQHinxW07w0pwMZ7GMxGIxk1Tbw+CooruRTHXXMVVUxFO/R19M9XVO37wp4p5JxNt5nXkOFzLDxl824u+jbdFHO5/O25vNrq+0nffbvAnoAAAAAMucuT95aO++Yv81pavJn7h2l/vd7y9xVXLk/eWjvvmL/NaWryZ+4dpf73e8vcB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mHu+5T/e/I3G8mDeTD3fcp/vfkbjeQAAAAAAAAAAAAAAAAAAAAAAAAAAAAAAAAAAAAAAAAAAAAAAAAAAAAAAAAAAMccUeOevMfrLONMaWopwNGFxt7BW4wFibuJvcyuad953mJnbf0sRMeFXuqeGOvbOl8frLV9m9Zs2ux8+rMMRNeJu8+uKI9L01R01fxtm+MqyLKspv4q9lmXYTCX8VcqvYi7ZtU013q6pmqqqqqI3qmZnvq25VXcOz/8An4b/ABFsFR8h3/fOrP6Ph/0q2tmSeQ7/AL51Z/R8P+lW1sAAAx5yxde4nG6ktaNwN6qjAYGii9jKaZ27LeqjnUxV4YppmmfbqnwQ2G68dTzGp+UDjrWJ9PbxuovQ209O9ucR2OI+DtAL84N8nTII01gs11zhruPzLGW6b0YObtVu3h6ao3ppnmzEzVtPTvO0T0bdG883xC5Nuks2ybEVaUw1WT5vRRNVmab1ddm5V3qa6apnaJ6t6dtuvp6l7gMI8m7WmO0NxPs5Lj6rlrL8yxEYDF4euei3e35tFe3emKvSzPgmfBDdzr14/Yack446l9CfuddOMoxdMx3q66KLu/4at3YJgr8YrB2MRTG1N23Tcj343B7nGamzzAaayDHZzm16LOBwdqbtyrv7R1RHhmZ2iI78zDk2OOVRxDv6r1RY0Ppyqu/hMHfii/FnpnE4uZ5sURt1xTM7bfbTPggFQ8QNR5vxC1JnGp8barmzRVTHNid6MNamebbtxP8A9bzzp8LQPIa/eusv5+E/NefLxO4eWOHXJmpwFVNFWa4nHYe/j71PTzrk7+liftaY6I9+e++rkNfvXWX8/CfmvA1IAAAAADLnLk/eWjvvmL/NaWryZ+4dpf73e8vcVVy5P3lo775i/wA1pavJn7h2l/vd7y9wF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e77lP978jcbyYN5MPd9yn+9+RuN5AAAAAAAAAAAAAAAAAAAAAAAAAAAAAAAAAAAAAAAAAAAAAAAAAAAAAAAAAAAKl5VXcOz/8An4b/ABFtbSpeVV3Ds/8A5+G/xFsFR8h3/fOrP6Ph/wBKtrZknkO/751Z/R8P+lW1sAAA678i6eUJl+/sot/4uHYg67sv/wDScoTDdm6Ow6op52/e2xcb/mB2IgAwByo+7tqb+6/4W03dpr+DmVf0S1+hDB/Kgri5x01PNM7xE4en34w1qJ/M3LXmWE0zoqjMM3uxYwmX4Kmu/XPeimiN4iO/PeiO/IIFyjeJVOgNG1WcvuxGf5nFVnCRE9Nqn+Ne97fo/lTHglU/JE4a1YvFV67zy1NVFuqq3ltNyN+fX1V3ve6aY8fOnvQp7UuqrHEzipTmmr8xnKsnv3oomvmV3fQuFp3mKKaaImZqmN+nbbnVTM9DWeVccuE2U5Zhcvy7UFGHweFt02bNqjL8VtRTTG0R/swfFyv+45e/p1j88oPyGv3rrL+fhPzXnjyj+LOidY8NbmVaczr0Zj5xdq5Fr0Lft+lp33neuiI7/hRXkp8Q9L6Ew+pqdVZp6AqxlWHmxHoe7d5/Mi5zvsKattudHX4QbQHA6L1fketcprzPTOO9G4Ki9Niq52G5b2riImY2rpieqqOnbbpc8AgfHTUGa6X4V53nGn7vYczw3YOw19jpubc6/boq9LVExPpap7yeAMG9v7ip67fN1nzDt/cVPXb5us+Y3kA63uIXEHVeuLeBo1bi/RFOEmubH/pqLPNmrm877GmN/sY620+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FS8qruHZ//Pw3+ItraVhylMsx+ccHM7wWU4LFY7GXK8PNFjDWqrtyra/RM7U0xMztETPvApjkO/751Z/R8P8ApVtbMwcjnTOfZBm2p68+yTNMsovWLEW6sbhLlmK5iqveKedEb7bx1NPgPRYxuFv37tixibFy9a6Llui5E1Ue3EdMOP1jZzDE6Rzuxklc281u4G/RhKonaab026oonfvem26WJOA2lNZYXjDkt21lWaYKcLiedjrt6xXbpps/+5TXMxEdMbxt35mAbydf3KFyjE6U425zetRNv0RiKc0w1e32XPnnzMe1Xz4952Aqs488J8PxMyOzVhrtvCZ7gomcLiK49LXTPXbr26ebPXE9O0+3MSE40TqTBau0rlueZbcprw+MsxXMRO826/41E+Omd4n2nK43FWMDg7+Lxl6ixhrFE3Lt25O1NFMRvMzPeiIYOyzBcXuEuNxFnLMFnOCtV1b1xZw/orDXJ6ud1VUb7d/re7Os44ycTrVOV4vC53i8HXMc6xawXoezM97n1RTTTMfzp2BwdPP4pcd+dh6KqrOcZtzoiY6acPFW+8+1bp3n2m8tbacw2rtK5jkOOvXrOGx1uLddyztz6Y3iejeJjveBVPJ24LTw/puZ1qCq1e1DiLfY6aLc86jCW566Ynv1T0bzHRHVHfmbxBnf6lHSfr5nvwrXmH1KOk/XzPfhWvMaIAY245cCch4faEuZ5leZ5picTTiLdnseIm3NG1W+8+lpid+jwo7yduE2UcTrOfV5xjsfhJy+qxFv0LNEc7nxc3351M/aQ0byp8ozLOuFF3CZNl+MzDFzjLNUWcJZqu17RM7zzaYmdkN5G+nc70/htWRn2T5llk368LNqMbha7PZNou783nRG+28b7eGAW/ws0Dl/DjTl3JspxWKxWHuYmrFTXiZpmqKqqaaZj0sRG3pITEAAAAAZc5cn7y0d98xf5rS1eTP3DtL/AHu95e4qrlyfvLR33zF/mtLV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wB78jcbyAAAAAAAAAAAAAAAAAAAAAAAAAAAAAAAAAAAAAAAAAAAAAAAAAAAAA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AAAAAAAAAAAAAAAAAAAAAAAAAAAAAAAAAAGXOXJ+8tHffMX+a0tXkz9w7S/wB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8Ae/I3G8gAAAAAAAAAAAAAAAAAAAAAAAAAAAAAAAAAAAAAAAAAAAAAAAAAAAAAAAAAAAAAAAAAAAAAAAAAAAAAAAAZc5cn7y0d98xf5rS1eTP3DtL/AHu95e4qrlyfvLR33zF/mtLV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wB78jcbyAAAAAAAAAAAAAAAAAAAAAAAAAAAAAAAAAAAAAAAAAAAAAAAAAAAAA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AAAAAAAAAAAAAAAAAAAAAAAAAAAAAAAAAAGXOXJ+8tHffMX+a0tXkz9w7S/wB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8Ae/I3G8gAAAAAAAAAAAAAAAAAAAAAAAAAAAAAAAAAAAAAAAAAAAAAAAAAAAAAAAAAAAAAAAAAAAAAAAAAAAAAAAAZc5cn7y0d98xf5rS1eTP3DtL/AHu95e4qrlyfvLR33zF/mtLV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wB78jcbyAAAAAAAAAAAAAAAAAAAAAAAAAAAAAAAAAAAAAAAAAAAAAAAAAAAAA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AAAAAAAAAAAAAAAAAAAAAAAAAAAAAAAAAAGXOXJ+8tHffMX+a0tXkz9w7S/wB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8Ae/I3G8gAAAAAAAAAAAAAAAAAAAAAAAAAAAAAAAAAAAAAAAAAAAAAAAAAAAAAAAAAAAAAAAAAAAAAAAAAAAAAAAAZc5cn7y0d98xf5rS1eTP3DtL/AHu95e4qrlyfvLR33zF/mtLV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wB78jcbyAAAAAAAAAAAAAAAAAAAAAAAAAAAAAAAAAAAAAAAAAAAAAAAAAAAAA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AAAAAAAAAAAAAAAAAAAAAAAAAAAAAAAAAAGXOXJ+8tHffMX+a0tXkz9w7S/wB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8Ae/I3G8gAAAAAAAAAAAAAAAAAAAAAAAAAAAAAAAAAAAAAAAAAAAAAAAAAAAAAAAAAAAAAAAAAAAAAAAAAAAAAAAAZc5cn7y0d98xf5rS1eTP3DtL/AHu95e4qrlyfvLR33zF/mtLV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wB78jcbyAAAAAAAAAAAAAAAAAAAAAAAAAAAAAAAAAAAAAAAAAAAAAAAAAAAAA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AAAAAAAAAAAAAAAAAAAAAAAAAAAAAAAAAAGXOXJ+8tHffMX+a0tXkz9w7S/wB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8Ae/I3G8gAAAAAAAAAAAAAAAAAAAAAAAAAAAAAAAAAAAAAAAAAAAAAAAQXOOK+jsn1jGlswzSu1nfZbVj0PGGu1Rz7kUzRHOinm9MV09/o3BOgAAQPOOLOk8n1vb0nmGNv2s5rvWbFNv0PXNE1XYpmj0+223po6e8CeAAAAAA9eJxFnCYe5fxV63ZsW451dy5VFNNMeGZnohUWtuUPobTfZLODxlzO8ZT0djy+Iqt7+O7O1O383ne0ozWeg+KPEviBn1rseY3MmsZliLeFu5hemzhbdum7VFM0Uz1xtEdNFMnEHk+0aD4X5pqLNc6qxmaYebMUWMNb5lmma7tFE7zV6aroqnbopBdvAXi/mHFDPM/tYnLMLl+CwVu1XYot11V3N6pqiedXO0T1R1UwudknkO/751Z/R8P+lW1sAAAjXEHW2TaC09czfP780WYnmWrVuN7l+vvUUR35/JHXKSsL8q/VOI1FxVvZTZrqrweT004Wzbp6Ym7VEVXKtvDvMU/1IBzuoeVNqvHYyqjTuU5dgMNM7URdpqxF2fbneI97mvmyvlP64y7FxTnGX5XjLUT6e3VYrs3NvFMVbR79MtK8HeG2VcPtL4PD2MLZqzi5apqxuMmmJuXLkxvVTFXXFET0RHgjwzMua17orJNcZFfyzPsHbu010TFq/wA2Oy2Ku9XRV1xMfgnqneAcRwl4oZJxKym5iMr5+Gx+H29E4G9MTXa36piY+ypnvTHvxCeOvfhtmeO4X8bMNZxNzmehMfVluO26Ka7U18yufHHVXHjiHYRMxETMztEd8EG4qcTsh4b5XRiM5uV3sZfifQ2Cs7Tdu7d/p+xpjv1T7289DNGc8qPWWYYuaMjyvK8DZmfSUTbrxF336pmIn3qYV/nmNzDi/wAZYiL1UVZrjow2Gmrpixh+dtT0eCmjpnwzvPfbt0PorIdE5Ray/T+X2cPTTTEXL3Nibt6e/VXX11TP4I720AyhlXKh1tl+LinOctyrGWomOfbmzXYubeKYq2j36ZaT4TcVMi4lZfcryua8NmNimJxOAvTHZLcT0c6J6qqd+/HvxG7l+IGhsj13kV/Lc9wdu5NVExZxMUx2XD1d6qirrjae91T1TvDCvDfH4/h/xpy63Nyab2CzT6H4uKZ6K6JudiuR4+jeY8cRPeB2JAAAAAAy5y5P3lo775i/zWlq8mfuHaX+93vL3FVcuT95aO++Yv8ANaWryZ+4dpf73e8vcB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mHu+5T/e/I3G8mDeTD3fcp/vfkbjeQAAAAAAAAAAAAAAAAAAAAAAAAAAAAAAAAAAAAAAAAAAAAAAKEzHlQ6RwGYYrB3coz6q5h7tVqqabVnaZpmYnb906uhnHXGvMuz/jhGtMJhsXby2Mbg8T2G5TTF3m2aLVNUbRVMbz2Odunvw0PmXJc03j8xxWMuZ7nFNeIu13aqaYtbRNUzMxHpfGzrrbQWByDjZGi8Pi8TdwM4zCYbs9zm9k2vUWqqp6I23jsk7dHegGifqq9Hes2oPirP7Q+qr0d6zag+Ks/tHz/AFKOmPX7OfwWvNPqUdMev2c/gteaD31cqzSHNnm5Nn81d6Jt2YjyigsXqHGcUePeW5phMHOHu43MMNTZsUzzptW7c0xvM7d6mmapn21708lHS+8c7Ps6mPF2KP8A4rJ4a8IdKcPb1WJyXC3r+Y1U8ycbjK4uXYpnrinaIpp96I374LBAAAAAAVLyqu4dn/8APw3+ItraVLyqu4dn/wDPw3+ItgqPkO/751Z/R8P+lW1syTyHf986s/o+H/Sra2AAAdeNyfovyh57P6aMXqjaqJ8FWL22/BLsOdd2Rf8A2weX/wD30W/8XAOxEAHX1ylrFOE446oot+l3u2bvR4arFuqfyy3zltz0fk2Fu3o50YjD0VVR4edTG/52DOVH3dtTf3X/AAtpu3TX8HMq/olr9CARTTvCDQmnM5w2bZLkFrC5hhpmq1ejEXqubMxMT0VVzHVM95PQB8uaY/C5VluKzDML1NjB4W1VevXKp6KKKY3mfwQwNw6wN/iPx9w+JtWqotYvNq81xEf8u1F2btUT4O9T7cwnnKc4v/TPi6tH6UvTdyq1dinF37XT6LuxPRRTt10RPwp6uiImbi5NXC2rQOmq8xze1FOoczppm9TPXh7XXTa9vv1ePaP4u4LlAABA+Omn811RwrzvJ9P2uzZniewdho7JTb35t+3XV6aqYiPS0z3wTwYN7QPFT1p+cbPnnaB4qetPzjZ88Fn8uT95aO++Yv8ANaWryZ+4dpf73e8vcYs4hcPtV6Ht4GvVuE9D04ua4sf+povc6aebzvsap2+yjrbT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wB78jcbyAAAAAAAAAAAAAAAAAAAAAAAAAAAAAAAAAAAAAAAAAAAAAAAQXOOE+js41jGqcwyuu7nfZbV/s8Ym7THPtRTFE82Kub0RRT3unZOmVOVbxYzXAZ7Vo7TmMu4K3ZtU14+/Zq5tyuquOdFuKo6Yp5s0zO3XztuqOkNMZhqHJctuzbzHN8uwlyOum/iaLcx70y+P6ddLeyXJP8Ar7XnMMac4IcQdSYC3mGEyOu3hr8c+i5i79Fma4np35tU87aevfbpcv8AU4cR/WzB/wDW2/1g2h9OulvZLkn/AF9rznsw+rtN4nEWrGG1Dk96/dqii3bt423VVXVM7RERFW8zM95iv6nDiP62YP8A623+tz2geAWvsm13pzM8fl2FoweCzLDYm9VTi7dUxRRdpqqmIienoiegG0QAAAAAFS8qruHZ/wDz8N/iLa2lS8qruHZ//Pw3+ItgqPkO/wC+dWf0fD/pVtbMk8h3/fOrP6Ph/wBKtrYAeGIvW8PYuX79ym3Zt0zXXXXO0U0xG8zM96NleaT406H1XqOMjyfNaq8dcmYsxdsV26b0x0zFFUx17R1Ttv3gWM67rs/QblBTViPSxg9T86qZ8FOK33/BDsRYV5V+lL+nuKeIzS3bqpwOc0xirVyOqLkRFNynfw7xFX9eAbqFccFOJuV8QNLYOqMXapz2zapoxuEqqiLkVxG01009+mrbeJjq32nphI9ea0yTQ+RX8zz7GW7NNFMzasc6Oy36u9RRT1zM/gjrnaAYf5St6MZxz1PNn009lsWoiO/NNi3TMfhhvvLMPOEy3CYeeuzaot/giIYG4W5XjeKHHHD4rFWudTfx9WaY6Y6aaLdNfPmn2pnaiP50OwIBlrlO8aux+itG6RxP7pO9rMsbaq+x702aJjv96qf6vh25zlL8aY03Yv6V0rif/s3dp5uLxVuf3pRMfY0z/wAyY7/8WPHMbRbkz8IcLNWG1jrKbG+8XcuwN6qN9+uL1yJ/DTE+34Ac9yZ+Cf0How2rtXYb/wCydURcwGCu0/vaJ6rlcfbz3o/i9fX9jpR8/o7CeqrHxkHo7CeqrHxkA+geNuui5RFduqmuieqqmd4l5AAAAAy5y5P3lo775i/zWlq8mfuHaX+93vL3FVcuT95aO++Yv81pavJn7h2l/vd7y9wF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e77lP8Ae/I3G8mDeTD3fcp/vfkbjeQAAAAAAAAAAAAAAAAAAAAAAAAAAAAAAAAAAAAAAAAAAAAAADD2uMtt4vlaegc3oirD4jOsJFdFcdFdFUW5ppnxTExHvtwsmcrXBZJ9M2Hz7Jc8weH1VlvYqMXgeyc29MRtXauU/wAqIqjo78beDpDWYo/hzyitJ51p+zVqnHUZPnFqmKb9u5bqm3cq+3tzTE9E+CemOrp65lXbu4c+yrB/F3PNBYwrnt3cOfZVg/i7nmvpy3jBoHM8xwuAwGpcLexmKu0WLNqmi5vXXVMU00xvT35mIBPQAAAAAEH41aSx+ueHGZ6fym9hbOMxVVmaK8TVVTbjmXaa53mmmqeqme8nACjeTlwjz7hnmGeX8+xeV4ijHWrVFuMFcuVzE0zVM87nUU+GOrdeQA4vVWUU5/pjN8nru1Wacwwl3CTcpjeaOyUTTv727MHCzk6aoyHiLlea55i8vt5dlmJpxMV4e7VXXemid6YiObG0TMRvvt0btZgCNcQdFZNr3T1zKM/sTXZmefau252uWa+9XRPen8k9UpKAxpqHks6qwOMqr07m2XY/DRO9E3aqsPdj242mn3+c+fKuTBrfMcZTVnWY5Xg7Uz6e5Verv3NvFTEbT79UNpgINwo4Z5Jw2yavCZRFd/GX9pxWNuxHZL0x1R0fY0xvO1MflnpTkAY/1VyZdZ5vqjOMyw+Z6eps4zGXsRRFzEXoqimuuao32tT07T4ZcX9Sprj1103/ANRf/YtqAMV/Uqa49ddN/wDUX/2J9Sprj1103/1F/wDYtqAIbwf0vjdF8OMm0/ml3DXcZg6bkXK8NVVVbnnXa642mqInqqjvQmQAAAAAy5y5P3lo775i/wA1pavJn7h2l/vd7y9xVXLk/eWjvvmL/NaWryZ+4dpf73e8vcB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mHu+5T/e/I3G8mDeTD3fcp/vfkbjeQAAAAAAAAAAAAAAAAAAAAAAAAAAAAAAAAAAAAAAAAAAAAAADNPGHk+5/rjiNm+ocvzXKsPhcZ2HmW783OfTzLNFE77UzHXRM9bSyIZ9xL0bp/Nr+WZ1qHA4PH2Ob2WxdqmKqedTFUb9HfiYn3wZl+pS1V6+5J+G75h9Slqr19yP8N3zGiu3Jw99lmW/Cn9R25OHvssy34U/qBnX6lLVXr7kf4bvmOa0XyZ9SZDrHIc4xOc5PcsZfj7GLuUW5u86qm3cpqmI3p232heHbk4e+yzLfhT+p9GX8V9C5jj8NgcDqbL7+LxN2mzZtU1TvXXVMRTTHR1zMxAJuAAAAAAAAAAAAAAAAAAAAAAAAAAADLnLk/eWjvvmL/NaWryZ+4dpf73e8vcVVy5P3lo775i/zWlq8mfuHaX+93vL3AW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Jh7vuU/3vyNxvJg3kw933Kf735G43kAAAAAAAAAAAAAAAAAAAAAAAAAAAAAAAAAAAAAAAAAAAAAAAzHxk5P+ptb8SM41DleY5NZweM7D2O3iLt2LkcyzRRO8U25jrpnv9TTgDF/1Kms/XfTvx179kfUqaz9d9O/HXv2TaADD+f8mXXGVZVfxti9lOZVWaedOGwd65N2uI6+bFVFMTPi33nvbuA5PGkatS8SMrqt5nhcHi8pxljHzhcRTVFd+3auU1VxRMRtzo26p269+9O2/wBibX806L5WFvF5X+425zLDYiqmjo6L1NHZY/rc+v4QNsgAAAAAAAAAAAAAAAAAAAAAAAAAAAy5y5P3lo775i/zWlq8mfuHaX+93vL3FVcuT95aO++Yv81pavJn7h2l/vd7y9wF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e77lP8Ae/I3G8mDeTD3fcp/vfkbjeQAAAAAAAAAAAAAAAAAAAAAAAAAAAAAAAAAAAAAAAAAAAAAACt9X8atE6S1Fi8kzvMMRZzDC8zstFGFuVxHOoprjpiNp6KoWQz7xU5O13XWvM01HRqWjA043sX/AKecFNzmcy1Rb+y7JG+/M36u+CRfVHcOPXXFf9Fd/UfVHcOPXXFf9Fd/UrH6km/7Mrf4tn9qfUk3/Zlb/Fs/tQT7OOU1oLB4Su5gKsxzG/EektW8NNvee9vVXttHj6faZ00nezTi3x+wGY37O1zE4+3i79NHTTYw9rmztv4qKIp3nrmY8K1sDySrVN6mcfrCu5a79FnL4oqn+tNydvwLy4bcNtOcO8DcsafwtfZ70RF/F36ufeu7dUTVtERHiiIgEz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AGZOV1xNxeV9i0ZkeIqsXMRZi9mN63O1XY6t4ptRPe3iJmrxbR1TIJ5rrlCaJ0riruDs37+c463M0128vpiqiirwTcmYp+Dzle18rXCxd2o0ffm39tOYRE/g7H/mi3Cbk2Y7UmWYfN9XY29lWCxFMV2sJZoicRXRPVVVNXRRv1xG0z4dlt08mPQEWeZP0Xqq/5k4uOd+jt+QH5o7lK6Lz3E28NmlOLyO/XO0V4qmKrO/8APpno9uqIjxrtsXrWIsW72HuUXbNymK6LlFUVU1Uz0xMTHXDKHETkt3MHgL2M0Pmd/GXLdM1egMdFPPuR4KLlMRG/giYj23H8lHiNjsm1RTofPLl30Bi6qqMLRe33wuIjeZo6emIq2mNu9Vt4ZBsIAAAAAAAAAAAAAAAAAAAAAAAAAAAGXOXJ+8tHffMX+a0tXkz9w7S/3u95e4qrlyfvLR33zF/mtLV5M/cO0v8A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978jcbyAAAAAAAAAAAAAAAAAAAAAAAAAAAAAAAAAAAAAAAAAAAAAAAYc11Yt53yspwmaxFeHvZ1hbFdFfVVbjsdMU+1MREe+3GxpyttLY7T3EXCaxy+K6MPmHY6uz0R/ssVaiIiPFvTTTVHhmKvADZYpnhTx80zqvK8PYz/AB2HybPaaYpvW8TXFuzdq+2t1z0bT9rMxMb7dPWtm1m2XXbPZbWPwldrbfn03qZp/DuD7WHeL9m3k/Kl7JlkRRX9EsDiebR3rtUWqqvfmZ399pXiLxq0fozL71X0Sw+aZnFM9iwOCuxcqqq70V1RvFEeHfp8ESzLwVyvNeKXHOnUGZ08+1hsVGaY25Eekommd7duP60UxEfa0z4Abn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BxmpchyzU2S4nKc8wlvF4DEU825br/ACTEx0xMT0xMdMPk1hq/INHZfGN1LmmHwFireKIuTM13JjvU0RvVVPtRKIcOuM+nOIOq8Tken8PmPPsYWrFTiMRbpot1U010U7Uxzpq/jx1xHUCjNd8lvOcJibl/RmYWMwwczM04bF1div0eLnbcyr2/S+0ryvgNxLpu9jnTF2Z323jFWJj8PP2dgb4NQZnbyTIcyzW/RXcs4HDXcVXRRtzqqaKJqmI37+0Ax3o7kv6szLE269S4nB5NhN/T003IxF6Y8ERT6X35q96Wr9A6LyXQmQW8p0/huxWInnXLlc865er79ddXfn8kdUREIZovj9oTVOJt4WnH3cqxlydqLWZURaiqfBFcTNH4ZiZWv19QAAAAAAAAAAAAAAAAAAAAAAAAAAAAMucuT95aO++Yv81pavJn7h2l/vd7y9xVXLk/eWjvvmL/ADWlq8mfuHaX+93vL3AW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Jh7vuU/3vyNxvJg3kw933Kf735G43kAAAAAAAAAAAAAAAAAAAAAAAAAAAAAAAAAAAAAAAAAAAAAj+v9UYTRej8zz/AB8c61g7XOptxO03K5naiiPbqmI8W+6QM88tXH3LHD7J8FbqmKMTmMVV7d+KLdXR+GqJ94GfMtynWnHPXGKxNE+isVVtVev3apow+DtzM82nv82nr2pjeZ6Z6emWoeB/A6nhpnV7OcRndWYY6/hKsLVaosdjt0RVXRVMxMzMz9hHg6+p9PJUyXD5VwcyvE2qIjEZlcu4q/Xt01Tz5op96KaKfyrfAcfqLK6M70/meVXrlVq1jsLdwtVdMbzTFdE0zMeON3IAMXcQ+TLn+QYC9j9N46jPMPapmuvDxam1iIiOvm07zFfvTEz3olKeSVxSxeIxsaIz/EV3qex1V5ZduTvVTzY3qszPfjmxM0+DmzHgiNUMN6+wtGi+VPRcy6mLVmM2wuLimnoja7zKrlPiiZqrj2gbkAAAAAAAAAAAAAAAAAAAAAAAAAAABlzlyfvLR33zF/mtLV5M/cO0v97veXuKq5cn7y0d98xf5rS1eTP3DtL/AH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FD8sjJruYcL8Nj7FM1fQ3H0Xbu3et101UTPwqqF8PhzzKsHnmTY3K8ztRewWMs1Wb1E9+mqNp9qfBPeBTHJD1bhc34b0ZBVdpjMcnuV01W5n01Vmuua6a48W9U0+LaPDC9XX/rnSGrOCWtaMZl2JxNmxFc+gc0sx6S7RP8Srvc7brononxws7SvKuxdmxRa1Rp63ibkbROJwN7se/jm3VExv7VUR4gayGeqOVZpGaf3TJc+pq8FNFmY8pD5Mw5WGn7dqqcu05mt+53qb9y3aiffiavzA0dcrotW6rl2qmi3RE1VVVTtERHXMywtnGY0cTOU7hr+Vb3cHiM0sW7VVMfZWLPNiquPFNNuqr33y8SuOWreINqrKrNNGW5XfnmTgsFvVXf3noprr66vBtERE+CV58mDhBidI2a9TamsdizrE2+x4bC1R6bC2p65q8FdXR0d6OjrmYgNBAAAAAAAAAAAAAAAAAAAAAAAAAAAAy5y5P3lo775i/zWlq8mfuHaX+93vL3FVcuT95aO++Yv81pavJn7h2l/vd7y9wF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e77lP8Ae/I3G8mDeTD3fcp/vfkbjeQAAAAAAAAAAAAAAAAAAAAAAAAAAAAAAAAAAAAAAAAAAAAAAPlzPL8HmuBvYLM8LYxeDvRzblm/biuiuPHE9Eqb1LyaNC5tervYCMxyiuqd+Zhb0VW9/wCbXFW3tRMLuAZor5JuUTV6TVGPiPBOGon/ADfVgOSjpy3cicfqDNr9EddNmi3amffmKmjQEG0Jwp0doium9kWUW4xsRt6MxEzdve9VV9j/AFdk5AAAAAAAAAAAAAAAAAAAAAAAAAAAAAGXOXJ+8tHffMX+a0tXkz9w7S/3u95e4qrlyfvLR33zF/mtLV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3vyNxvIAAAAAAAAAAAAAAAAAAAAAAAAAAAAAAAAAAAAAAAAAAAAAAAHjduUWrddy7XTRboiaqqqp2iIjvzIPIQLMuMPD7Lb1VrE6ry2a6eiew1zeiPfoiYfH28+G/spw3xN7zAWSK27efDf2U4b4m95j6cs4y6AzTMsJl+A1Jh72Mxd6ixZtxZuxNddUxTTT007dMzEAsAAAAAAAAAAAAAAAAAAAAAAAAAAAAGXOXJ+8tHffMX+a0tXkz9w7S/wB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8Ae/I3G8gAAAAAAAAAAAAAAAAAAAAAAAAAAAAAAAAAAAAAAAAAAAAAAGNuVxr/ADDMtY16Oy+/ct5XgKbfoi1bmY9EX6oiv023XFMTTER4d/FtsliTW+CownK6s0ZrEeh7udYO9E1/Y1U1djmn3t+ifakHjprkya0zbLrWMx1/Lcp7LTFVNjE111XaYn7ammmYj2t9/DEOY+pR1L6/5N8G75rYoDHX1KOpfX/Jvg3fNczozkzahyHWGRZxiM7ym7Zy/H2MXXRRFznVU27lNUxG9PXMQ1YAAAAAAAAAAAAAAAAAAAAAAAAAAAAAy5y5P3lo775i/wA1pavJn7h2l/vd7y9xVXLk/eWjvvmL/NaWryZ+4dpf73e8vcB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mHu+5T/e/I3G8mDeTD3fcp/vfkbjeQAAAAAAAAAAAAAAAAAAAAAAAAAAAAAAAAAAAAAAAAAAAAAADI3K7x+k8fqCLeHxt/C6yyiLdu5RFirmXrVVMXKY58dVVPP3ifHMeDbXKiOJnJ4wuutb5lqO7qK/gq8b2PexThIrijmWqLfXzo335m/V3wRvhzyn8rp0/Zw2uMNjYzSxTFE4nC24roxER/GmN45tXhjpjvxt1RK/qndAeDOP+ljzkR+pLwPsuxP8A0NPnn1JeC9l2J/6GnzwS76p3QHgzj/pY8592RconRGd55l2VYKM19FY7EW8LZ5+GiKefXVFNO887ojeYQP6kvBey7E/9DT57lNLcmHB5BqfKM5o1RiL9WXYyzi4tTg6aYrm3XFfN35/RvttuDRQAAAAAAAAAAAAAAAAAAAAAAAAAAAMucuT95aO++Yv81pavJn7h2l/vd7y9xVXLk/eWjvvmL/NaWryZ+4dpf73e8vcB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mHu+5T/e/I3G8mDeTD3fcp/vfkbjeQAAAAAAAAAAAAAAAAAAAAAAAAAAAAAAAAAAAAAAAAAAAAAABVMU0zNUxER0zM94Zd5X3EnFYK5a0Vk1+qzF21F7MrludqqqavsbO/eiYjnVeGJpjq3iQnGuuUdo3TWKu4PLpxGe4y3M01eg9os0z4JuT0T7dMVQr6vlbV9l9JoynsfgnM+nyTiuE3Jpv55leHzbW2MxGX4e/TFy1gcNERfmmeqa6qomKN/tdpnaenaehbdPJt4dRZ5k4DHVVf8AMnG1879X5AcVo7lO6SzjE28NnmExmR3a52i7cmL1mJ8ddO0x7c07eGV64TE2MZhbWJwd61fw92mK7d21VFVNdM9UxMdEwy7xD5LVm1gL2L0LmWIuYi3TNXoDHTTPZPFRciI2nwRVG3jhHuSrxBx+ntYfSTndd2nL8bcrt2bV7eJwuJjf0sRPVFUxMTH223V07hsgAAAAAAAAAAAAAAAAAAAAAAAAAAAGXOXJ+8tHffMX+a0tXkz9w7S/3u95e4qrlyfvLR33zF/mtLV5M/cO0v8A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978jcbyAAAAAAAAAAAAAAAAAAAAAAAAAAAAAAAAAAAAAAAAAAAAAAAYd1vZt5rytPQ+axFdi7neEs1019VVEdjpimfFMREe+3ExxyutJY3IteYTWWXRcow2P7HFd+j/ANnE24iI9remmmY8dNQNjijuFPKF03qPK8PhtU4yzkueUUxTdnETzMPen7emvqp369qttt+jfrW1a1RkF2z2W1nmV12tt+fTi7c0/h3By7D3GK1byzlS9kyyIouxmWBxHNo712YtVT78z0++0VxF47aO0ll970HmOHzrNebMWsJgbkXImr+XcjemmN+vp38Us48C8mzXifxtjUeaxNyzhMVGZ429FO1EVxO9u3H9aIiI+1pnwA3KAAAAAAKh4gcoDRukMVisBRdxGa5rh66rVzDYSjam3XTO001V1bRG0xMTtzpjwM+a25S2ss97JZySnD5DhKuj/wBPHZb23juVR0e3TTTINwjKfIxzLHZtqXV+LzTGYnG4quxh+dexF2q5XV6avrmZmWrAAAAUjylOLt7h/l2HynIKqPphx9E3IuVRFUYW1vtz9p6JqmYmI36OiZnvRIXRi8XhsHb7Ji8RZsW/trtcUx+GXhgswweOiZwWLw+IiOvsNymvb8EsIaM4Va+4txXnt/Fb4a5VMRmGa4iueyzE9MURtVVMRPR1RHe36H1az4Ea60Bga89wt+xjLGEjsleIyy9XF2xTHXXMTFM7R35p32656AbuGaOTHxpx+ocwp0nq7E+icdVRNWBxtf2d3mxvNuue/VtEzFXXO077zs0uA9OLxeGwdvsmLxFmxR9tdrimPwypPlLcXr+gsDh8l09VRGoMdbm5N6qIq9C2t5iKtp6JqmYmI36I2mZ7zPejOE2vuLFFWfX8VHoa7VMU4/NcRXM3tp6eZG1VUxE9G+0R3t+gG7cFj8HjomcFi8PiIjrmzcivb8EvpYP1pwM11w8wVWfYW/ZxWHwsdkrxOV364u2Ij+NMTFNURHhp3265W9yY+NGO1LjY0pq3EeiMy7HNeCxlfRXfimN6rdfhqiImYnvxE79PWGkg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cNq3VGS6QyirNNR4+1gcDTVFHZK4mqaqp6qaaaYmap6JnaInqnwA5lx+f5Ll2ocoxOV51hLWMwGJp5l2zcjomPzxMT0xMdMT0w+bSWqMm1fk9Oaacx9vHYGqqaOyURNM01R101U1RE0z0x0TEdcOLz3iPo7Ic1v5bnOosvwePsc3sli7c2qo51MVRvHjiYn3wZ213yWMfaxNzEaJzSxiMLMzMYTHzNFyjxRXETFXvxT76vK+TzxMpu8yNP0VU/bxj8Pt+Wvf8AI1923+H3styr407b/D72W5V8aDOWjuS1qLG4m3c1TmODyvCb7128PV2e9Pi71Me3vPtNU6I0jk2ishtZRp7Cxh8LRPOqqmd67tffrrq79U//AIo2iIhwfbf4fey3KvjXvy/inobMcfhsFgtT5bfxeJuU2bNqi7vVXXVMRTTHjmZiATQAAAAAFC2+TXkOYauzjPdT5li8dGOx1/F04OxHYbdMV3Kqopqq6aquieuJpefKB0jp/SnAXP7GncnwWX0TVhoqqs24iuv/ANRb+yrn01XvzK91S8qruHZ//Pw3+ItgqPkO/wC+dWf0fD/pVtbMk8h3/fOrP6Ph/wBKtrYAAB19ca8Zf1hx3znD0VzNVWY05ZZjrinmVRajb+tEz78uwV135TPZ+ULg5udPZNU0TV7+LgHYJk2W4XJsowWW5fbi1hMJZosWqI71NMREfmfXXTTXRVTXTFVNUbTExvEw/QHXZqyx2uON+N+h8Tbt5Rm0X7FMd61FcV00/BmI8bsSpqiumKqZiaZjeJjvwwByoaYp466niOrfDT+HDWpbw07XNen8srq6ZqwtqZ+BAMEcXMVf1rx6zfD03Jmb+aU5ZZnrimKK4s07fg399v3KsBhsqyzCZfgLUWcJhbVNmzbjqpopiIiPwQ6+dKT2blB5TVX0zVqa3VPt+iol2IA8blFF23VbuU010VRNNVNUbxMT1xMOu7Orfa444Yj0FM27WT5x2S1G/wD7MXIqimfbomIl2JuvrlMUxTxw1REdXZLM/hsW5B2Cx0x0D5cormvKsFXV0zVYomfgw+oAHA661TgNFaVx2oM3oxFeBwfM7JTh6Yqrnn100RtEzEddUd/qBzwob6qXQnqPP/8Aprf7Q+ql0J6jz/8A6a3+0BFeXJ+8tHffMX+a0tXkz9w7S/3u95e4zXyk+KuQcSsPp+jT9nMLc4Cu/Vd9F2qaN+fFG23Nqq3+xlpTkz9w7S/3u95e4CzgAAAAAAAAAAAAAAAAAAAAAARHiDqfFabt4GrB2bF2b81xV2WJnbbbq2mPC3WFhXb2kWdHnl8mdCXCn+2jm3qPA/Br847aObeo8D8GvzljsO95Rxf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x20c29R4H4NfnGw73lHExQuAU/20c29R4H4NfnHbRzb1Hgfg1+cbDveUcTFC4BT/bRzb1Hgfg1+cdtHNvUeB+DX5xsO95RxMULgFP8AbRzb1Hgfg1+cdtHNvUeB+DX5xsO95RxMULgFP9tHNvUeB+DX5zmtHa7zDO9QYfAYnDYW3auRXM1W4q3jamZ78+JhadD3myomuqI0R9vnMULGAVbIAAAAAAAAAAAAAAAAAAAAABg3kw933Kf735G43kwbyYe77lP978jcbyAAAAAAAAAAAAAAAAAAAAAAAAAAAAAAAAAAAAAAAAAAAAAVTyiuHGY8R9J4PC5LiLFrH4LE9not36ppouxNM0zG8RO09MTHv+FawCqeTrw5zHhzpHGYTOsRYuY/G4n0RXRYqmqi1EUxTEbzEbz0TM+94Fb8ZuAGqdbcSc41DlWPySzgsZ2HsdGJvXabkcyzRRO8U25jrpnv9WzTyrdRcbtN5BxFjRmMwWcV5pOIsYbstq1bmzzr1NE0zvNyKtoi5G/pfD1gz99Srrf1003/ANRf/Yn1Kut/XTTf/UX/ANi2mAxZ9Srrf1003/1F/wDYua0RyatYZFrTIM3xmZafrw2X5hh8XdptX7011UW7lNUxTE2ojfaJ23mGuVV6l42ZFp3iRa0bj8vzL0bcv2LEYmmmjsMdlimYq353O2jndPR3pBagAAAAACpeVV3Ds/8A5+G/xFtbSpeVV3Ds/wD5+G/xFsFR8h3/AHzqz+j4f9KtrZknkO/751Z/R8P+lW1sAAA67sj6OUJl+/Rtqi3/AIuHYi679fU16S485tfu0zEYLPJxtMbdPM7LF2n/ALZgHYgPCxdt37Nu9ZrprtXKYroqpneKomN4mHmDAHKj7u2pv7r/AIW03dpuJp07lcT1xhbUf9kMD8Zbs6s48Z7awE9krxOZUYC1NPTzqqebZjb36XYNZt02bNu1bjaiimKaY8UA68dHdHKAyff2S2v8TDsRdd2q99H8esffvUzTTl2f+i46OnmRf7JTPwdpdh9uui7bpuW6oroqiKqaqZ3iYnqmAeTr75TXdx1R/Psf4e27BHXpxUr+m/jznNjBT2ScZm1OBtTT086YqpsxMfBB2AZNE05RgYnrixRH/bD635TTFFMU0xtTEbRD9AcDrrS2A1rpXHafzevEUYHGczslWHqimuOZXTXG0zEx10x3upzwChvqWtCerM//AOpt/sz6lrQnqzP/APqbf7NfIDDvKT4VZBw1w+n69P3swuTj679N30Xdpr25kUbbc2mnb7KWlOTP3DtL/e73l7iquXJ+8tHffMX+a0tXkz9w7S/3u95e4CzgAAAAAAAAAAAAAAAAAAAAAEH4nZBmOe2sujLLMXZszcmveumnbfm7dc+KU4G+7Xiq72kWtHnh8mNKi+19qP1FR8fR+s7X2o/UVHx9H616C12/ecqeE82O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Z2vtR+oqPj6P1r0Db95yp4TzMEKL7X2o/UVHx9H6ztfaj9RUfH0frXoG37zlTwnmYIUX2vtR+oqPj6P1na+1H6io+Po/WvQNv3nKnhPMwQovtfaj9RUfH0frO19qP1FR8fR+tegbfvOVPCeZghRfa+1H6io+Po/Wdr7UfqKj4+j9a9A2/ecqeE8zBCi+19qP1FR8fR+s7X2o/UVHx9H616Bt+85U8J5mCFF9r7UfqKj4+j9bn9CaQzrKdTYXGY7C028PRFcVVRdpq23pmI6InwytUa7Xpu8WtE2dURomNHmnm+4YAFOyAAAAAAAAAAAAAAAAAAAAAAYN5MPd9yn+9+RuN5MG8mHu+5T/e/I3G8gAAAAAAAAAAAAAAAAAAAAAAAAAAAAAAAAAAAAAAAAAAAAAAZhzblWfQ/NcZg/pN7J6HvV2ef9FNudzapjfbsPR1KG1dxB+mHi5Gt/oZ6H2xWFxPoL0Rz/wDY026eb2Tmx19j6+b0b9/ZrfG8nXh/jcbiMVfweOm9fuVXa5jGVxHOqnefyyzBxA0Xk+S8oCNJ4C1dpyacdgbHMquTVXzLtFqa/TdfXXUC1vquPuJ+dv8ARPquPuJ+dv8ARWH9TZw79RY//rKz6mzh36ix/wD1lYK7q5XE82eboqIq70zmu/8A4VTZVmOccWeOmW5hcsU04vGY6xcrosxPNsWbfN3n2qaKd9+/PttPU8m3h1ExM4HHz4pxtae6J0DpjRFq5RpnKLGCquRtcu71V3a48E11TNW3i32BKAAAAAAFS8qruHZ//Pw3+ItracTqrTmVasyPEZPn+F9F5dfmmblnsldvnc2qKo9NRMTHTET0SDL/ACHf986s/o+H/Sra2RLQ/DnSuhb2Lu6Vyr0BcxdNNN6fRF27zopmZj7OqrbrnqS0HGapzenINM5tnFy1Veoy/CXcXNunomuLdE1be/szBwr5Rep8+4i5ZlWe4TL68uzPEU4aKMPaqors1VztTMTNU7xEzG+/eauxFm1icPdsYi3Tds3aZororjemqmY2mJjvxMK80nwV0PpXUdOd5RlVdGOtzM2ey367lNmZ6N6aZnr2nrnfbvAsdlblf8NcXiMXb1tk2HqvW4tRZzKi3TvVRzeii9t3429LPg5tPj21STEVRMVRExPRMSDHvBjlHUaZ09hsi1jgsXjMNhKItYbGYXm1XKbcfY0V01TETEdUTE9W0bd9IuIXKky+5kuIwuiMvx0ZheominGYymmimxv/ABqaYmrnVR3t9o38PUtPUnArh7n+KrxOIyC3hcRXO9VeCu1WImf5tM838j5cl5P3DnKsTTf+glWMuUzvT6MxFdyn36N+bPvxIKF5KXDnG5/q+zq/NbNyMpy6ubli5dif/U4jvTG/XFM+mmftoiPDttF68NYs4XD27GGtW7Ni3TFNFu3TFNNMR1RER0RD2Ayhyv8Ahri7mYU63yfD1XrFVum1mVNunebc0xtTdn+TzdqZnvc2PD0fBwb5SNvTmnsLkessFi8XZwdEWsPjcLzarnY46Kaa6apjfaOiJierbo7869qpiqmaaoiaZjaYnqlWWo+BPDzPsVXib+Q0YXEVzvVVgrtdiJ/qUzzfyAqriLyo8DeyTEYPQ+Ax1GPvUTRGNxlNNEWN/wCNRTE1c6rwb7RE+HqRXkm8OMZnOq7Wsc1sV05Vl9VVWGquR++cR0xExv1xTvM7/bREeHa98k5P/DrKcTTfjI5xlymd6fRl+u7T79G/Nn34laeHs2sNYt2cPbotWbdMU0W6KYpppiOqIiOqAeYAAAAAMucuT95aO++Yv81pavJn7h2l/vd7y9xVXLk/eWjvvmL/ADWlq8mfuHaX+93vL3AW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Jh7vuU/3vyNxvJg3kw933Kf735G43kAAAAAAAAAAAAAAAAAAAAAAAAAAAAAAAAAAAAAAAAAAAAAAAjuO0RpfH579GsbkOW38259Fz0XcsUzd51ERFM87r3iKadvahImWuVxxPx+Bx9GjMhxVeGpmzF3Mbtqrm11c7pptb9cRttVPhiqI6t4kL/wAy19pDLMRVh8w1RkmHxFE7VWrmOtRXTPjp528Pk7aGhPZhkP8A11v9bHmmeTzr3Psqs5hTg8HgLN6mK7dGNv8AMuVUz1TNMRMx7U7ShvDbQeb8Q88v5TkNWFpxVnDVYqqcTcminmRVTTO0xE9O9cflBvWeKGhPZhkP/XW/1vg7cWhbmc5flWDz+xjsfjsRRhrNvCU1XYmuuqKY3qiObEbz4WTdT8njXen8lxGZ3MPgcbZw9PPuW8Fem5cimOuqKZpjfbxbz4nhyatE3dVa/wABjsPmmAw1WS4qzjrmFu87s16iiuJmaIiNpjeIiZ36N46Ab1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Bh7WWHt5rytvQ2Z0xXZu55hbddFfTFVEdjiKZ8UxER77cLG3K003jtN8SsDrLLYrt2cd2Kum/TH+yxVmIiPa3ppomPDtV4AbJYq5G9cYTi7mGHuztXXld6zEeGqLtqZ/JTLRXBHitg+J2U4mq3g72EzPL6LUY23VETbmqvnbTbnfeYnmVdExEx4+tlrVVeP4NcoTE5jZw81WLWLrxdmieiL+Fvc7emJ9qqqnfvVU+IG8GJNRU0cNuVVbqyfazg5zCxXNujoiLWIinslG3g9PXtHe2hfH1SHDr6EejPojjPRPM53oH0Hc7Nv9rvtzN/623jZr07isw4ucoXBZjOHmj0Vj7eKuW4neLOGs83omfFRREb9+qfGDe4AAAAAAAAAAAAAAAAAAAAAAAAAAAMucuT95aO++Yv81pavJn7h2l/vd7y9xVXLk/eWjvvmL/NaWryZ+4dpf73e8vcB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mHu+5T/AHvyNxvJg3kw933Kf735G43kAAAAAAAAAAAAAAAAAAAAAAAAAAAAAAAAAAAAAAAAAAAAAAA4rVGn8r1RkmIynPcHbxeAvxtXbr7096YmOmJjvTHS5Vi3ixxC1hk/HLNMso1FmWCyy1j7NMWLd6aaKbUxRPRHgmJ398Gi+EnCjLeGWMzy5lGPxWKw+ZzZ2t4mKedai3z+jnRtzt+f4I6n38VOGWRcSMrt4fOaK7OLsbzhsbY2i5a3646eiqme/E+9tPSnADJdXJLx/ozm0aswvoXf7OcFVz9v5vP2/KvXhNwryLhrgLtGVxcxWY4iIjEY6/EdkriP4sRHRTTv07R78ztCfgAAAAAAAAAAAAAAAAAAAAAAAAAAAAMucuT95aO++Yv81pavJn7h2l/vd7y9xVXLk/eWjvvmL/NaWryZ+4dpf73e8vcB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mHu+5T/e/I3G8mDeTD3fcp/vfkbjeQAAAAAAAAAAAAAAAAAAAAAAAAAAAAAAAAAAAAAAAAAAAAAADGXK8xWlsZrW9bwlWNsapwNFqzi6Zsx2DEUVUU10TFXO3iqmmuI6unq70b7NUhxH5PWVa51nmOosXnmOwt7G9j51m1aoqpp5lum3G0z09VG/vgg3DTlPYHL9NYbL9a4DML+OwtFNqnF4Kmivs9MRtE1xVVTtVttvMb79fQlv1U+hvW/UX/TWf2rhvqTsk9kuZfEUP36k7JPZLmXxFAOY+qn0N636i/6az+1ffp/lJaNz3PstyjB4HPacTj8Tawtqq7h7UURXcqimJqmLkztvMb9Eox9SdknslzL4ihyWmeTJk+QakynOLOocwvXMvxdrF026rNERXNuuKoiZ8E7A0CAAAAAAAAAAAAAAAAAAAAAAAAAAADLnLk/eWjvvmL/NaWryZ+4dpf73e8vcVVy5P3lo775i/wA1pavJn7h2l/vd7y9wF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e77lP978jcbyYN5MPd9yn+9+RuN5AAAAAAAAAAAAAAAAAAAAAAAAAAAAAAAAAAAAAAAAAAAAAAAM7a543akyDjnGjMHgsnryucbg8N2W7auTe5t6i1VVO8XIp3jsk7el8HWpvUPHriThM/zPDYfUnMs2cVdt0U+gcNO1MVzERvNvfqhXGb6uzvN9XRqfMcb2bPOy2r/onsVFPp7cUxRPMimKeiKKe907dIOzQYC+qC4neyb5Bhf2Z9UFxO9k3yDC/swb9Z04ica9RaX44WtLWLWWXMlnE4SiuarVU3oouRRNcc7nbb+mmY6PB1qMq5QPE2qmYnU07T0dGBw0f+N9fBfRmpOJPEnBZ5mVOLv4Gzi6MZjsxxETzbnMqieZFU9dU7RTtHVHigG8wAAAAAAAAAAAAAAAAAAAAAAAAAAAZc5cn7y0d98xf5rS1eTP3DtL/e73l7iquXJ+8tHffMX+a0tXkz9w7S/wB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3vyNxvIAAAAAAAAAAAAAAAAAAAAAAAAAAAAAAAAAAAAAAAAAAAAAAHH1ZHlNdU1VZXgaqpneZnD0TMz+BkLidpLM7nKdpv4HT+Mryj6I5dPZLOCqmxzYt2Of0xTzdt+dv7+7ZqM8QdbZLoLT9zNs/vzRa35lq1biKrl+vvU0R35/JHfByv0Byj1qwH/T0fqPoDlHrVgP+no/UqLgvxvv8TNcY/KKclt5fgbGCrxVFc35uXKppuW6IieiIj7OZWRxE1plWgtMYjO86rq7DRMUWrVH2d65PVRTHh6JnxREz3gcrTkeU0zE05XgImO/GHo/U5CmmKaYppiIpiNoiOqGO8XyrtS1Y+qvCZBk9vA79Fq7N2u5t/PiqI3/AKq++DPFvKeJuAvU4ezVgM4wtMVYjBV1870s9HPoq6OdTv0dUTE9fXEyFlAAAAAAAAAAAAAAAAAAAAAAAAAAAAy5y5P3lo775i/zWlq8mfuHaX+93vL3FVcuT95aO++Yv81pavJn7h2l/vd7y9wF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e77lP8Ae/I3G8mDeTD3fcp/vfkbjeQAAAAAAAAAAAAAAAAAAAAAAAAAAAAAAAAAAAAAAAAAAAAAADEnKdzTMNY8bLWmsDM3KcHVZy/CWt9qZvXebNU+3M100zPgohtth3iRiKNK8qurMsz3pwlnNcLjK656f3KYt1TVHtRv+AGm+EnCLT/DixRiMDTcxOd3MP2DE465XV+6RM01VU00b82mnnUxt0b9HTMs+cr7P8TnvEjLdLYGarlGX2qKYs0/xsRe2n9HscR7c+FsSvFYejB1Yuq/ajC02+yze50cyKNt+dv1bbdO7EPDeqriRynbebc2qvCzmFzMt6o+wtWt5tb/AILce+DQul+T9ofLtLWMuzbKbeY4+q1EYnG13K4rquTHTNExMc2InqiO9tvvLOGQ4TEcJOUlhMts366sPYzC3hZrn/3MNfinbnbdEzFNcT/Op8TdzDnE/FW9VcqSi1ldUXaPopg8HFdHTvVR2Omufeqir8ANxgAAAAAAAAAAAAAAAAAAAAAAAAAAAy5y5P3lo775i/zWlq8mfuHaX+93vL3FVcuT95aO++Yv81pavJn7h2l/vd7y9wF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e77lP978jcbyYN5MPd9yn+9+RuN5AAAAAAAAAAAAAAAAAAAAAAAAAAAAAAAAAAAAAAAAAAAAAAAKK5THCHE67wmHzzTtFNWfYK32KqxMxT6KtbzMUxM9EVUzM7b9cTMeBeoDrmuWuI9vB/SvXb1XGFn9z+hk03+ZMfa9j6tvFts1PyYeFWK0LlOKzjUFqLWe5jTFEWd4mcNZid+bMx/GqnaZjvbU9/deQDNvKy4h6m0njsrynTuY1YHDY/CV1X6rVFPZJnnbelrmN6ejvxtLh+SrwlzDDZvRrTU2FuYam3RVGXYe9TMV11VRtN6qJ6YjaZiN+vffvRM6exOVZfisbYxmKwGEvYyxG1q/cs01XLcdfpapjePefYAAAAAAAAAAAAAAAAAAAAAAAAAAAADLnLk/eWjvvmL/ADWlq8mfuHaX+93vL3FVcuT95aO++Yv81pavJn7h2l/vd7y9wF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e77lP978jcbyYN5MPd9yn+9+RuN5AAAAAAAAAAAAAAAAAAAAAAAAAAAAAAAAAAAAAAAAAAAAAKS5WOodRad0Bgr2m8TisFRfxkWsVisNM0126ObM0xzo6aYmY6426ojfp6bteF61bv2qrV6ii5bqjaqiuN4mPHAKW5J2odQ6h4fYy9qTE4nG02cZVawuKxNU1V3KObTMxzp6aoiZnpnfrmO8qDlBcT9Z6d4vZ/leS6gxeDy+x6H7FYt83m087D26p23jvzVM++2RZtW7Fqm1Zt0W7dMbU0UREREeKIeYOvDt08RPZXj/wUfqO3TxE9leP/BR+p2HgOvDt08RPZXj/AMFH6ki4ccXNeZlxC0vgcdqbG3sJis0wti9aq5u1dFV2mKqZ6O/EzDdoAAAAAAAAAAAAAAAAAAAAAAAAAAAADLnLk/eWjvvmL/NaWryZ+4dpf73e8vcVVy5P3lo775i/zWlq8mfuHaX+93vL3AW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Jh7vuU/wB78jcbyYN5MPd9yn+9+RuN5AAAAAAAAAAAAAAAAAAAAAAAAAAAAAAAAAAAAAAAAAAAAAAAMk8deNOttJcVM7yTI8ysWcuwvYOxW6sLbrmOdYt1z0zG89NUtbMk8qbU2N1NxBy3h7kkUU/utii/O0RN3EXZjmU1T182mKqZ9uenqgEC+qM4keu+G/6Kz5p9UZxI9d8N/wBFZ81rbQvCjSektP2MutZRgcbepiJv4vF4ei5cvV7dNUzVE7R4KY6I/KkP0oaa9juT/wDRWvNBij6oziR674b/AKKz5r9jlG8SInec2ws+KcFa81sTUPDfSGf5Rfy7Hafy2mzdjbsljD0WrlE96qmqmN4mP/y7wyrw2sWOG3HjFaK1Hg8FmeV4vE04LnYrDUXNpriJsXaedE7TPOpiY6vTT17QDndC8qbNbGNtWNaZZhsVgqpiKsTgqZt3bcfbTTMzTV7Uc1q7Jc1wOd5ThczynE28VgcVRFyzetz0VUz+ae9MT0xPRKjePfA/T+ZaUzDOtL5bYyzOcDaqxE28LRFu1iKKY3qpmiOiKtomYmIjeeid9+iN8ijVF+7Zz3TGIuTXZsRTjsNTM/YRM825EeLeaJ28Mz4QajAAAAAAAAAAAAAAAAAAAAAAAAABlzlyfvLR33zF/mtLV5M/cO0v9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978jcbyAAAAAAAAAAAAAAAAAAAAAAAAAAAAAAAAAAAAAAAAAAAAAAAYW4k5j9K/KlxOa5lFXYcJm2GxVzo3nsW1ureP6rdLP3Ke4P4vWNu1qTTNqLudYW12LEYWOicTajeYmn+XTvPR346OuIiQv3C4izi8NaxGFu0XrF6iLlu5RO9NdMxvExPfiYex186F4va34cRVleFv8/CWKppnLsytTVTaq36YiN4ro6d+iJiN+8se3ysM+i1tc03ldVzb7Km7ciPwdP5wa/YS4k5xZ1byl6L+R1xetzmmEwli5RO8V1UTbomqJ78c6J2nwbPn1zx81xrLCXMtpvWMswd/9zrsZdbqpruxPRzZrmZqnfq2iYifAtHkxcF8fluaWNYatwteFuWaZnL8Fdja5FUxt2Wun+LtEztTPTvO/RtG4aQ1VjLGX6YzfGYyYpw2Hwl27cmerm00TMslcifB3a9f55jaYnsNnLJs1T3udXdtzH5LdSzeV1jtVUaPwuW5Dl127k2NuU0Y7E2N67nO50cy1NMRvFNU7dPfnano39NI+Tbw7vaB0NM5pbi3nWZ1xiMVR37VMRtRbnxxEzM+OqY7wLZAAAAAAAAAAAAAAAAAAAAAAAAABlzlyfvLR33zF/mtLV5M/cO0v9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978jcbyAAAAAAAAAAAAAAAAAAAAAAAAAAAAAAAAAAAAAAAAAAAAAAABV3HXixheGeTWabFqjGZ7jYn0Lhqp9LTEddy5t082J73XM9EdUzATDU+itNap2nUGR5fj7kRtF29ZibkR4Ir+yj3pQ+eAXDObnP+lijfwRjMRt+DsmzJGL1BxP4n4q9cs3c/zW1E7VWcDbrjD2/FzaIimPf6XJcmuxiMLygsgw+Nort4qzcxdu7Rc+yprpw16JifHExINn6Z0BpPS9yLuQ6fy7B346r1FmJux/Xner8qTolxWuaktaBzerRVqi5nfYZi1E1bVUx/GmiO/XEb82PD4eqaP5LXF7H5rmEaM1VibmIxPMqqy/FXpmblXNjeq1XM9MztEzEz09Ex4AadAAAAAAAAAAAAAAAAAAAAAAAAAAABlzlyfvLR33zF/mtLV5M/cO0v8A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AHvyNxvIAAAAAAAAAAAAAAAAAAAAAAAAAAAAAAAAAAAAAAAAAAAAAABhvjLbu645TFeSXrtVFivG4bLKJjrtW9qYqmPfqrq99uRiXlFYLG6E492NT4a1vaxF2xmeGmfsaq7fNiuiZ/nU7z4q4BszIsowGQ5ThssyjC2sJgcNRFFq1bjaIj/OZ65memZ6ZYy4R/8A229Xupmnk8Q11oXWGTa2yCxm2Q4qi9ZrpjslveOyWK9umiunvTH5euN46WReEf8A9tvV7qZp5PEA22w9xOsW9Kcqei/lcRap+imDxnMp6PTXOx1XI9+Zq+E2VqrUeVaUyTEZtn2Mt4TBWY3mquemqe9TTHXVVPeiGJNLX8Xxa5RmEzPsFVNrEZhRjK6J6exYaztMRM/zKKad/DPjBvIAAAAAAAAAAAAAAAAAAAAAAAAAAAGXOXJ+8tHffMX+a0tXkz9w7S/3u95e4qrlyfvLR33zF/mtLV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3vyNxvIAAAAAAAAAAAAAAAAAAAAAAAAAAAAAAAAAAAAAAAAAAAAAABEOKGgMp4iaarynN4m3cpnsmGxVEb14e5t9lHhieqae/HgnaYk2Y4/B5ZhK8VmOLw+Ew1H2V6/ci3RT7dUzEQi1vijoS5iOwUauyObkztG+Moimf62+35QY71Jwn4kcN80uYrKbOY3bNO/MzHJa653p/lRR6enx7xt45QDBZhqLKNR/RfC3cwwudRXcr9ExTVF3n1xMVzvMb7zFVW/tuzKxetYizResXKLtquOdTXRVFVNUeGJjreYOvPL9H8SeJmZWq7uEzvMqp6IxmY11xatxPX6e50RHijp8ENe8DuE2B4Z5Rdqru0YzPcXTEYrFxTtTER0xbt79MUxPf65npnqiIs9ANR8WtKZLqjLNOxjox2dY7GWsHGHwm1fYarlcUb3Kt9qdt+rfneIE/AAAAAAHwZ5nOW5Bl1zH51j8NgMHb+yvYi5FFO/g3nrnxdarsbyjeHGGvzbozXFYmInaa7ODuc3/uiAXAIJo3i1onWGKowuSZ7YqxtfRThr9NVm5VPgpiuI50/wA3dOwAAAeNyum3bqruVU0UUxNVVVU7RER1zMg8hV2oOPXDvJMVXhrufU4u9RO1UYKzXepj+vEc2fel7tMccuH+osXRhcJn1vDYmudqbeNt1WOdPgiqqObv4t9wWWEdMbwAD8qmKaZqqmIpiN5me8rTUfHPh7kGJrw2J1BaxOIonaqjBW678RP86mJp/KCzBVGTcoHhzmmIpsfRyrB3Kp2j0Xh7lun36tubHvzC0sJibGMw1vEYS9av4e7TFVu7ariqmuJ78THRMA9oAAAAAMucuT95aO++Yv8ANaWryZ+4dpf73e8vcVVy5P3lo775i/zWlq8mfuHaX+93vL3AW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Jh7vuU/3vyNxvJg3kw933Kf735G43kAAAAAAAAAAAAAAAAAAAAAAAAAAAAAAAAAAAAAAAAAAAAA43UudYTTun8wzjMq5pweBsVX7kx1zFMb7R4ZnqiPDLklJ8r7MbmC4PXLFudox2OsYevxxHOufntwDLeps/wBYcZta82zZxWOv3KqpwmX2J3t4a34u9G0bb1ztv35SG9ycOItvBTfjLsFcuRG/YKMZR2T2umeb+VePI307hsBw6xGedjpnHZniq6Zu7dMWrc82mn4XPn348C/gYL4QcSM+4T6v+hWeU4u3k3ZuxY/Lr8TE2Jmem5RTP2NUb77R9lHvTGtOIXFzSOhsJFeZZjRicZXRFdrBYOYuXa4mN4nbfamJjp3qmN+9up3lsaZwsYDItT2bdNGLm9OAv1xHTcpmma6N/a5tf4fEqvhFwOz/AIiYe1mld+zluQ11zT6LuT2Su5zZ2qiiiJ3naY23qmI9sH08SOPertcXa8vyma8nyy7PMpwuCqmb17foiK7kdM79W1O0T34lJeB/ATVF7UeS6kz+mMmwWBxdnG0WL9O+IvTbriuI5n8SJ223qmJjwS0Xw44T6U0BaoryfARezHbarH4ra5fnw7TttTHipiPHunoAAAADwvXaLFm5dvV00WrdM1VVVTtFMR0zMvNA+PGZV5Twf1XirVU01zgqrETHXHZJi3/8wY617qbPeNnFCzgstm5XYvX5w+WYSqrai1b+3qjvTMRzqp8W3VEL5yLkq6WsZdRTnebZti8dNP7pXh66LNuJ/k0zTVP4Z95WvItyy3iuI+Z4+7TFU4LLqux7/wAWuuumN/gxVHvtpAwxx24IYjhvYs51kmNv47JKrkW6q7kRF7DVz9jzpp2iYnvVREdPRt0xvffJa4j4nW2kMRl2dX5vZzlE02671c71X7NUTzK58NUbTTM+KJnplO+MeV2844V6rwd2mKt8uvXaIn7eima6P+6mGUORzmNeD4tV4WKp7HjsBetTT3pmmaa4n/tn8Mg3AAAx1yseKGMzHUN/RmTYiu1leC2px02529EXpjfmTMfxaeiNu/Vvv1Q2K67tAU06o47ZTXmMdkjG53GIvRV08/8AdZrmJ9vbb3wXJww5MOHx2SYfMddY3G2MTiKIuU4DCTTRNqJ6Yi5VVE+m264iI28MuN4ycm6jTuQYnPNF4zF4yxhKJu4nBYrm1XIojpmuiqmI32jpmmY3236Z6mv35VTFVM01RE0zG0xPfBlfkkcUsXicZGiM+xNV+mbc15ZduVb1U82N6rO/fjmxM0+DaY8ERql13YyiNA8eLlOCnsdjKs83txE/+1F3opn26OiXYiDJnK+4k46nOI0TlGJrw+Et2qbmY1W6tqrtVcb025n7WKZiZjv86PA+bg9ybLOoNPYTPNZY7F4W3jLcXsPgsJzaa4tz001V1VRO28dPNiOrbp36Ir3lQYHEYPjZqCrEU1RTiew37VU/xqJtURvHtTTMe83TpPH4TNdL5TjstqpqweIwtu5amnqimaY2j3urbxAzpxA5LWX0ZPfxWiMxxv0QtUzXThMbXTXTe2/i01RFPNme9vvG/g61ecmTiNmOk9cYPTeYXrs5Lmd+MLVh7sz/AOnv1TtTVTE/Y71bU1R4956YhuKqqmimaq5immI3mZnaIh122Ip1Jx65+RRzrWO1FN3DTRHRFurETVFXiiKen2oB2JgAAAAAy5y5P3lo775i/wA1pavJn7h2l/vd7y9xVXLk/eWjvvmL/NaWryZ+4dpf73e8vcB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mHu+5T/e/I3G8mDeTD3fcp/vfkbjeQAAAAAAAAAAAAAAAAAAAAAAAAAAAAAAAAAAAAAAAAAAAACgeWp3LMq92bXkL6/lA8tTuWZV7s2vIXwSLkp9xHJPvuJ8tWtx17aM406y0dp7D5LkeLwtrAWJrqopuYamuYmqqap6Z8cy5z6pHiL64YH/oqP1Au/lqdyzKvdm15C+kXJT7iOSffcT5atkjX/FvVmvcms5XqPFYe9hLOIpxNFNvD02558U1UxO8eKup9WjONOstHaew+S5Hi8LawFia6qKbmGprmJqqmqemfHMg7CRhL6pHiL64YH/oqP1Oe0Dx/wBe5zrrTmV47HYOrCY3MsNhr1NOEopmaK7tNNURO3R0TINngAAAKr5UU7cCtTbf/s3+KtLUVZyoKZr4F6nimN52w0/gxNqQUtyH/wCEmqP6JZ/TlrxkLkQVRGptT0b+mnB2piParn9bXoOE1x06K1B7n4jydTEnJRnbjfkvjtYnyNbbeuqop0TqGqeiIy7ETPxVTE/JOtzXxtyiqI6KLGIqn4qqP8wbzAAddef28Tw1424iuq1VzsozaMTbo6uyWoriun4VEx+F2KKX5QfBi3xFsWs1ya5awuo8Nb7HE3Oi3ibcdMUVTHVVG87VePaejaYC2chzfA59k+DzTKsRRiMDi7cXbVyieiYn80x1THemJh5Z3muByPKsTmWbYq1hMDhqJuXb1ydopj/Oe9Edcz0QwtkuC4zcNb13B5NgNRYK3NW9VuxhZxWHmrwx6WujfxwlWVcPOLPFvMMPVrrGZjgMnt1RVVVj6exbfe8PEU+m278xEePvAqDX2f29V8Rc3zvCWqrVnHY2blqir7KKd9qd/HtEbuyt1zfS9hO3bTpzJ4rrwVGexgbM1Vc6qaKb/M50z3+iN93YyCnuUjw+0/qzS05rnGZ4bJMfl1E9hzC/9hNM9PYq4jpmJnq23mJnoid5icp8PuL+reHlm5gMjx+HxeWRXVNOGxVublnff7Kj7GqmJ69omOvpjdIeURrHMtf8U7mQYCuuvL8Bi/ofg8NTPpbl7ncyqufDM1bxE+CI8e+p+GPCPTOhcmw9m3l+Fxua8yJxGPv2oruV17dPN3+wp8ER3uveekGR9dce9b6xyq7luKxOEy/A36ZovWsvtTb7LTPXTNVVVVW09+ImN++vDkpcOdPYHL6dW2s3wedZxXTNumMPvzcDzo6aZiqIq7JMdEzMR0TMRvE7zb2tuHGltZZZdwmc5RhZrrpmKMVat00XrU96aa4jf3p3ie/EsW5Hmub8DeMWKws367lnBYiLGMt09FOKw07TE7eGaZiqPBPvg7AR4WbtF+zbu2aort3KYqpqjqmJjeJeYCGcY9V4zRHDjN9Q5bZw9/F4PsPMt4iJmiefeoonfaYnqrnv9aZvmzHAYPM8HcweZYTD4zCXNufYxFuLlFW0xMb0zExO0xE+3AMdfVW6v9Zcg+LvftD6q3V/rLkHxd79o1V9IekPYrkH4us+afSHpD2K5B+LrPmgwrxa4tZxxNtZZbznBZfhYy+q5Vb9CU1xzufzd9+dVP2kNgcmfuHaX+93vL3FL8szIMnyTCaTnJspy/L5u14qLk4TDUWuftFrbfmxG+28/hXRyZ+4dpf73e8vcB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mHu+5T/e/I3G8mDeTD3fcp/vfkbjeQAAAAAAAAAAAAAAAAAAAAAAAAAAAAAAAAAAAAAAAAAAAADjs+yLKdQ4OjCZ7luDzHDUXIu02sVZpu0xXETEVRFUTG+0zG/jlyICIdrHQvsP0/+L7Xmnax0L7D9P8A4vteal4CIdrHQvsP0/8Ai+15p2sdC+w/T/4vteal4CIdrHQvsP0/+L7Xmvdg+HejMDjLGLwelcjsYqxcpu2rtvA26arddM7xVExG8TExE7pSAAAAAIlxbyW5qLhnqXK7FE137+BuTaoj+NcpjnUR79VMJaAwpyStR2ci4s2sNi7kW7ObYavBUzVO0Rc3pro9+Zo5seOputjHj/wQzjIdQ4rUejsHfxeT4i5OIqs4WmZu4O5M7ztTHTzN+mJj7HqnbaJnj9P8prXGT5fTgsfh8tzO5ajmRfxdquLvR0emmmqIn8G/hkGmuUFqCzp3hFqK/duRTdxeGqwNinfpqruxNHR44iaqvaplnjkVZJcxWu83ziqiZsYDA9hirwXLtUbf9tFaFZxm/EPjtn+HtRhbuNptVbWrGFtTbwuG366qqp6I9uqZnveJsXgzw+w3DjRlnKbdym/jrtXZ8biKY6Ll2YiOjv8ANiIiI9rfrmQTscRrG/mGF0jneIyWibmaWsDfrwlERvNV6LdU0Rt3/TbdDEnAbVussTxhyW1azXNMdOLxPNx1q9fruU12v/cqqiZmPSxvO/emIBvIHGapx13K9M5vmGGiib+Ewd6/biuN6edTRNUbx4N4ByaDcX+IWXcPNJ4nH4q9bnMrlFVGBwsz6a9d26Oj7WJ2mZ8HjmInK93lBcUc9icPlNNi1dr6I9AZf2Sv3udz/wAzz0vwU4h8R87pzPWVzGYDD3JjsuLzSqar80/a0WpnnR19ETzYj8gPfySdJ4nUfEe9qfHU1V4TKoquzdrj/aYm5ExTHjmImqrxTFPhbXcFonSmVaL05hclyKx2HCWI3map3ruVz111z36p/wDxRtERDnQddWIu/Spx2qxGaRNNGWaii9e3jrooxHOmffiN3YnauUXrVFy1XTXbriKqaqZ3iqJ6pifAztykuCGK1Zja9UaRoorzbmRTjMHMxTOJimNoromejnxERExPXERt0x001pLjLxC4Y2Kchx2Hi5h8N6S3g83w9cV2YjvUzvTVEeCJ3iO8DeDr45RuaYfPeNOob2XTF61Tdt4Wmqjp59du3TRVt4fTUzHvJJqTlEa/1ZhqsqyqzhsunERzJ+hlmuq/XE96KpqqmPbpiJ8aXcnvgLmcZ3g9T63wtWDw+Fri9hcvvR+63LkdNNdyn+LTE9PNnpmY6YiOsNSaawlzAacyrB3/APbYfCWrVf8AOpoiJ/LDkQAAAABlzlyfvLR33zF/mtLV5M/cO0v9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978jcbyAAAAAAAAAAAAAAAAAAAAAAAAAAAAAAAAAAAAAAAAAAAAAAAAAAAAAAAAAAAfFi8py7GXeyYvAYS/c+2u2aap/DMPtAeFm1bs26bdmim3bp6IppjaI955gA+exgsLYv3b9jDWLV67/tLlFuKaq/bmOmX0AAAAAAAD04rC4fF2+Zi7Fq/R9rcoiqPwS9wD5sHgMHgomMFhMPh4nonsVuKN/wQ+kAAAAAAAZc5cn7y0d98xf5rS1eTP3DtL/e73l7iquXJ+8tHffMX+a0tXkz9w7S/wB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3vyNxvIAAAAAAAAAAAAAAAAAAAAAAAAAAAAAAAAAAAAAAAAAAAAAAAAAAAAAAAAAAAAAAAAAAAAAAAAAAAAAAAAGXOXJ+8tHffMX+a0tXkz9w7S/3u95e4qrlyfvLR33zF/mtLV5M/cO0v8A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978jcbyAAAAAAAAAAAAAAAAAAAAAAAAAAAAAAAAAAAAAAAAAAAAAAAAAAAAAAAAAAAAAAAAAAAAAAAAAAAAAAAABlzlyfvLR33zF/mtLV5M/cO0v97veXuKq5cn7y0d98xf5rS1eTP3DtL/AH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wB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3vyNxvIAAAAAAAAAAAAAAAAAAAAAAAAAAAAAAAAAAAAAAAAAAAAAAAAAAAAAAAAAAAAAAAAAAAAAAAAAAAAAAAAGXOXJ+8tHffMX+a0tXkz9w7S/3u95e4qrlyfvLR33zF/mtLV5M/cO0v8A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978jcbyAAAAAAAAAAAAAAAAAAAAAAAAAAAAAAAAAAAAAAAAAAAAAAAAAAAAAAAAAAAAAAAAAAAAAAAAAAAAAAAABlzlyfvLR33zF/mtLV5M/cO0v97veXuKq5cn7y0d98xf5rS1eTP3DtL/AH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wB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3vyNxvIAAAAAAAAAAAAAAAAAAAAAAAAAAAAAAAAAAAAAAAAAAAAAAAAAAAAAAAAAAAAAAAAAAAAAAAAAAAAAAAAGXOXJ+8tHffMX+a0tXkz9w7S/3u95e4qrlyfvLR33zF/mtLV5M/cO0v8A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978jcbyAAAAAAAAAAAAAAAAAAAAAAAAAAAAAAAAAAAAAAAAAAAAAAAAAAAAAAAAAAAAAAAAAAAAAAAAAAAAAAAABlzlyfvLR33zF/mtLV5M/cO0v97veXuKq5cn7y0d98xf5rS1eTP3DtL/AH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wB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3vyNxvIAAAAAAAAAAAAAAAAAAAAAAAAAAAAAAAAAAAAAAAAAAAAAAAAAAAAAAAAAAAAAAAAAAAAAAAAAAAAAAAAGXOXJ+8tHffMX+a0tXkz9w7S/3u95e4qrlyfvLR33zF/mtLV5M/cO0v8A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978jcbyAAAAAAAAAAAAAAAAAAAAAAAAAAAAAAAAAAAAAAAAAAAAAAAAAAAAAAAAAAAAAAAAAAAAAAAAAAAAAAAABlzlyfvLR33zF/mtLV5M/cO0v97veXuKq5cn7y0d98xf5rS1eTP3DtL/AH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wB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3vyNxvIAAAAAAAAAAAAAAAAAAAAAAAAAAAAAAAAAAAAAAAAAAAAAAAAAAAAAAAAAAAAAAAAAAAAAAAAAAAAAAAAGXOXJ+8tHffMX+a0tXkz9w7S/3u95e4qrlyfvLR33zF/mtLV5M/cO0v8A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978jcbyAAAAAAAAAAAAAAAAAAAAAAAAAAAAAAAAAAAAAAAAAAAAAAAAAAAAAAAAABxmp83tZBpvNM3xMb2cBhbmJqjfriimatvf22BWnGjjjk/Dq99DMNh5zTP5piqcNTXzKLET1Tcq6dpnrimI3269t4maCxHKY4hY29XcwWGyqzap6eZZwdVcUx45mqZRLhRp3EcWeLtFvPLty7bxNy5mGY3ImYmqiJ3mI8G9U00+KJ6OpvzJ8qwGS5fawOU4PD4LB2o2os2KIopj3o/ODKWi+VVmdvGW7Ossnwt/CVTtViMviq3cojwzRVMxV7UTS1VkOb4DP8nwmaZRibeKwGKoi5avUdVUf5THVMT0xMTEqM5VfDPLMz0di9V5Xg7WHznLtrt+uzRFPomzMxFXP266qd+dzuvaJjwbRfkT6rvVXM70piLk1WqaIzDC0zP2HTFFyI8U863O3t+EGqgAEQ4mcQcj4d5F9Ec9vVTXcmacPhbW03b9Ud6mPBHRvM9Eb+OImXsAcac9x/EjjRicHg6puURjIynLre/pYiK+ZEx/Ormat/H4gTHPOVHrDMMbVRkGV5bgbEz6Siq3ViLs+3VvET71MPbpvlTaowONpt6lynL8dhonauLNNWHvU+1O80+9t77TXDTh9knD/ILGAyjDWvRPMiMTjJojsuIr781T17b9VPVDjOMfDHKeImnMTZu4ezazq3bmcFjopiK6K4jopqnrmieqYn246YBINB6xybXOnrOcafxHZcPXPNroqja5Zrjrorp70xv7U9cbwkTCHJm1Zi9GcV8PlOMqrtYPNbv0PxVir+Le3mLc7fbRX6X2qpbvAVtxP4y6V4e11YXML9eNzbbeMBhNqq6d+qa5mdqI9ud9umIl83KH4j1cPNEzcwFVP0bzCqcPgomN+Z0enu7d/mxMe/VT3t2a+A/CDF8UMxxOfakxOJoySi9PZb3O3vYy711UxVPe6fTVePaOneYCTZvysc9uXavoPpzLMNa70Yq7cvT/ANs0NFcF9WY7XHDfKdQZtaw1nGYub0V0Yamqm3HMu10RtFUzPVTHf63Iac0DpTTeGos5Lp/LcNFMbc+LFNVyr266t6p9+Ukt26LVEUWqKaKI6qaY2iAeQAAAAAMucuT95aO++Yv81pavJn7h2l/vd7y9xVXLk/eWjvvmL/NaWryZ+4dpf73e8vcB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G8mHu+5T/e/I3G8mDeTD3fcp/vfkbjeQAAAAAAAAAAAAAAAAAAAAAAAAAAAAAAAAAAAAAAAAAAAAAAAAAAAAAAAACs+UniasJwR1TconaarVq171d63RP5KlmKq5UfcJ1N/df8VaBSXIiw9NWsdR4mY9PbwFFuJ8VVyJn9GGwmQ+Q//CPVH9Es/py14CPcRsPTi+H2p8Pcjem7lmJon37VTGXJIxFVjjRgLdM7RfwuIt1eOIomr89MNqa4/gXn/ufiPJ1MR8lLu35L96xPkawb2AAdd3CauMPxz096O6KozimirnfbzXMR/wB0w7EWB+UTpHG6F4q4rMMJTXZwWYX5zHA36I2imuaudVTE96aa56vBNPhBvgU7ww496U1PkWG+j2aYPJc6ooinE2cXci1bqqjrqorq9LzZ69t946vHPr4l8oLSWmMrvU5DjsPnucVUzFm1haufZpnvVV3I6No8ETMz4usGVuK0xkvHbP72G9JNjOJxNO3eqmuK/wA8uw91h43E5hnmq68TmtVy5mWOxcV3puRtVNddW89He6+p2eAw3yvc+uZrxZry2mqZs5ThbVimmOrn1x2Sqfb9PTH9Vb93jJozhJpjK9J5dbvZvmOW4emziKMHzabVN7be5zrk9HOmqapnmxVtMzvszbx1v14njHqyuZmaozCu3G38namPzNFcG+Tnk2ByfDZprzDTmGa36Iuega6pptYaJ6YpqiJjn1+Hfojq2nbeQ4zB8rbB14mKcZpDEWsPv012sfTcq2/mzbpj8q8+HfELTvEDLKsXpzGdkrtbdnw12OZeszPVzqf84mYnwo3q3gToPUGVXcNZyTD5VippmLWKwNPY6rdXemaY9LVHimPwdbH2UY7OuDHFmqK6pjFZZiOw4m3RPpcTYnaZj2qqZiqN+qdp64B2JD04LE2sbg7GKw1cV2L9um7bqj+NTVG8T+CXuABA+Omn811RwrzvJ9P2uzZniewdho7JTb35t+3XV6aqYiPS0z3wTwYN7QPFT1p+cbPnnaB4qetPzjZ88Fn8uT95aO++Yv8ANaWryZ+4dpf73e8vcYs4hcPtV6Ht4GvVuE9D04ua4sf+povc6aebzvsap2+yjrbT5M/cO0v97veXuAs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DeTD3fcp/vfkbjeTBvJh7vuU/wB78jcbyAAAAAAAAAAAAAAAAAAAAAAAAAAAAAAAAAAAAAAAAAAAAAAAAAAAAAAAAAVlylcNViuCGqLdEbzTatXPeov26p/JSs1xeqcntag01muT4idrWPwtzDVVbfY8+mad/e33Bk/kR4mijWeocLMxz7uX03YjxU3Iif04bEdePDLUOK4TcWrV/OLFyiMHeuYLMLNMem5k+lq28O0xFUeHaPC3/kWc5bn2W2cwyXG4fG4K7G9F2zXFUT4p8E+KemAcbxFxFOE4f6mxFydqLWWYmufetVMackXC1YjjPg7lMbxhsJiLtXiiaeZ+euF18qviZlmV6NxmlcsxlrEZzmO1q/Rarir0NZ3iauft1TVtzYp69pmfBvHORRpS9Zs53qvE25ot36YwGFqmPsqYmKrkx4t4ojfwxPgBqQeGIvW8PYuX79ym3Zt0zXXXXO0U0xG8zM96NleaT406H1XqOMjyfNaq8dcmYsxdsV26b0x0zFFUx17R1Ttv3gWM4LWek8l1nklzKtRYKjF4SuedTv0VW6u9VRVHTTMeGPa6nOlUxTEzVMREdMzPeBl3OOSXhbmKqqyfVd6xhpnot4rBxdqpj+dTXTE/BhLuHnJv0tpTGW8xzzFXM+xdmefRGItxaw9Ex086be87zH8qZjxLdzTU+Q5VZqu5nnWWYO3T11X8VRRH5ZZu49coTL8ZkuM05oS7XiKsVRNnE5lzZopponoqptxPTMzG8c7qiOrffeAqbStqNeco6xew0Tcw+Nz2vG9Ef+zTdm7P/ZS7AWauSJw0xGT4S/rHO7FVrE4212HAWrkbVU2ZmJquTHe520RHiiZ6qmlQdeHGeirLOOWo678THMzScRt/JqmK4/JMOw6ium5RTXRVFVFUbxMdUwyByy9EX8JqLCawwlqasHjqKcNi6qY+wvURtTM+KqiIiP5njhaHJs4sZdqnSuAyHNcZbsaiy+1Th4t3aopnFW6Y2pro3+yq2iImOveN+qQXgw3yw7Vq3xgmq1Ec+7l9iu5t9tvXH5opbP1LqHKdMZVezLPsfYwWDtRMzXdq238VMddU+CI6ZYE1XmOYcYuMN25lliuLua4mmxhbVUb9is0xFNM1bdW1Mc6r3wbh4P13LnCnR9V3fn/QnCx09+OxU7T+DZL3x5Nl9nKcowOXYWJjD4Oxbw9uJ+1opimPyQ+wAAAAGXOXJ+8tHffMX+a0tXkz9w7S/wB7veXuKq5cn7y0d98xf5rS1eTP3DtL/e73l7g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933Kf735G43kwbyYe77lP8Ae/I3G8gAAAAAAAAAAAAAAAAAAAAAAAAAAAAAAAAAAAAAAAAAAAAAAAAAAAAAAAAAAVDxo4HZPxFvfRPDYj6F5/TTFM4mmjn0X4jqi5T0bzHVFUTvt4doiKBxHJn4h4G/XRgsRlV63V0dks4yqiJjxxNMS24AyTojkq5hXjbV/Wmb4a1hKZiqrDZfNVdy5HgmuqIin3oqaqyXK8FkmVYXLcqw1vC4HC24t2bNuNoppj/66+uZ6X2AOL1VlFOf6YzfJ67tVmnMMJdwk3KY3mjslE07+9uzBws5OmqMh4i5XmueYvL7eXZZiacTFeHu1V13ponemIjmxtEzEb77dG7WYA43U+Au5rprNsvw9VFN7F4S9h6Kq5mKYqrommJnaJnbefA5IBjbAclHVNdyIx+e5JYt9+qzN27P4Jop/Otrh1ycNKaWxVrHZvcu5/mFqYqo9EURRYpmO/FqJnef50zHiXeAR0RtHUAD4c8ynAZ7lOKyzN8LbxeAxNE27tm5G8VR/lPfiY6YnphlfXHJWzC3jbl/RWb4a7hKp51OGx8zRct+KK6YmKvfin32tgGJ8FyZNfZhiaIzPGZXhrUdE3LuKquzEeKIpn8G8NF8HeDuR8NbFd+xXVmGdXqOZdx92iKZin7W3T082nw9MzPfnqiLNAA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quXJ+8tHffMX+a0tXkz9w7S/3u95e4C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N5MPd9yn+9+RuN5MG8mHu+5T/e/I3G8gAAAAAAAAAAAAAAAAAAAAAAAAAAAAAAAAAAAAAAAAAAAAAAAAAAAAAAAAAAAAAAAAAAAAAAAAAAAAAAAAZc5cn7y0d98xf5rS1eTP3DtL/e73l7iu+WTpzPdQW9IxkGT5lmcWJxc3owWGrvdj37DzedzYnbfarbfwSpPJ8u40ZTltnBZThNcYLA2omLdizbxFuijeZmdqYiNumZn3wb+GDfr7fd98pPr7fd98pBvIYN+vt933yk+vt933ykG8hg36+33ffKT6+33ffKQbyGDfr7fd98pPr7fd98pBvIYN+vt933yk+vt933ykG8hg36+33ffKT6+33ffKQbyGDfr7fd98pPr7fd98pBvIYN+vt933yk+vt933ykG8hg36+33ffKT6+33ffKQbyGDfr7fd98pPr7fd98pBvIYN+vt933yk+vt933ykG8hg36+33ffKXyZtmXGjJ8vvY/NcXrfB4KzETcv368RRRRvMRG8z0R0zEe+Dfo69tPam4takpv1afzfV+ZxYmmLs4S/fu8zffbfmz0b7T+By/wBfb7vvlIN5DBv19vu++Un19vu++Ug3kMG/X2+775SfX2+775SDeQwb9fb7vvlJ9fb7vvlIN5DBv19vu++Un19vu++Ug3kMG/X2+775SfX2+775SDeQwb9fb7vvlJ9fb7vvlIN5DBv19vu++Un19vu++Ug3kMG/X2+775SfX2+775SDeQwb9fb7vvlJ9fb7vvlIN5DBv19vu++Un19vu++Ug3kMG/X2+775SfX2+775SDeQwb9fb7vvlJ9fb7vvlIN5DBv19vu++Un19vu++Ug3kMG/X2+775SfX2+775SDeQwb9fb7vvlJ9fb7vvlIN5DBv19vu++Un19vu++Ug3kMG/X2+775SfX2+775SDeQwb9fb7vvlJ9fb7vvlIN5DBv19vu++Un19vu++Ug3kMG/X2+775SfX2+775SDeQwb9fb7vvlJ9fb7vvlIN5DBv19vu++UvVi8RxwweFvYnFXddWcPZoquXLlyrEU00UxG81TPeiIjcG9x14ZBrDilqLFXMNkOe6rzLEW6OyV28Lib1yqmneI50xE9W8xHvud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HXVlGueJmc5lRl+U6i1RjcfXzubh7GKvV3KtomZ2pid+iImfeSP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ddWUa54mZzmVGX5TqLVGNx9fO5uHsYq9Xcq2iZnamJ36IiZ95I/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11fTzxM+jX0I+mLVH0V7N6H9Ceir3Zey77czm7787fo2SP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ddWb654mZNmVeX5tqLVGCx9HN52Hv4q9Rcp3iJjemZ36YmJ99I/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11ZvrniZk2ZV5fm2otUYLH0c3nYe/ir1FyneImN6ZnfpiYn30j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HXhn+sOKWncVbw2fZ7qvLcRco7JRbxWJvW6qqd5jnREz1bxMe85jCYjjhjMLZxOFu66vYe9RTct3LdWIqprpmN4qie/ExO4N7jBv19vu++Un19vu++Ug3kMG/X2+775SfX2+775SDeQwb9fb7vvlJ9fb7vvlIN5DBv19vu++Un19vu++Ug3kMG/X2+775SfX2+775SDeQwb9fb7vvlJ9fb7vvlIN5DBv19vu++Un19vu++Ug3kMG/X2+775SfX2+775SDeQwb9fb7vvlJ9fb7vvlIN5DBv19vu++Un19vu++Ug3kMG/X2+775SfX2+775SDeQwb9fb7vvlJ9fb7vvlIN5DBv19vu++Un19vu++Ug3kMG/X2+775SfX2+775SDeQwb9fb7vvlJ9fb7vvlIN5DBv19vu++Un19vu++Ug3kMG/X2+775SfX2+775SDeQwb9fb7vvlJ9fb7vvlIN5DBv19vu++Un19vu++Ug3kMG/X2+775SfX2+775SDeQwb9fb7vvlJ9fb7vvlIN5DBv19vu++Un19vu++Ug3kOvDP8AWHFLTuKt4bPs91XluIuUdkot4rE3rdVVO8xzoiZ6t4mPecxhMRxwxmFs4nC3ddXsPeopuW7lurEVU10zG8VRPfiYncG9x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HXtqHU3FrTdNirUGb6vyyL81RanF379rn7bb7c6enbePwvsynMuNGcZfZx+VYvW+MwV6Jm3fsV4iuivaZidpjonpiY94G/R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HX5n2ecYdP4KnGZ7mOs8uwtVcW4vYq7ft0TVMTMU7z39on8BkOecYdQYKrGZFmOs8xwtNc25vYW7fuURVERM07x39pj8IOwM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g36+33ffKT6+33ffKQbyGDfr7fd98pPr7fd98pBvIYN+vt933yk+vt933ykG8h1+Z9nnGHT+Cpxme5jrPLsLVXFuL2Ku37dE1TEzFO89/aJ/AZDnnGHUGCqxmRZjrPMcLTXNub2Fu37lEVRETNO8d/aY/CDsDGDfr7fd98pPr7fd98pBvIYN+vt933yk+vt933ykG8hg36+33ffKT6+33ffKQbyGDfr7fd98pPr7fd98pBvIYN+vt933yk+vt933ykG8hg36+33ffKT6+33ffKQbyGDfr7fd98pPr7fd98pBvIYN+vt933yk+vt933ykG8hg36+33ffKT6+33ffKQbyGDfr7fd98pPr7fd98pBvIYN+vt933yk+vt933ykG8hg36+33ffKT6+33ffKQOTD3fcp/vfkbjeTEnJx0ZqzKeM+Q4/N9OZ3gsHR6I7LiMTgbtu3Tvh7kRzqqqYjpqmI9uYbbAAAAAAAAAAAAAAAAAAAAAAAAAAAAAAAAAAAAAAAAAAAAAAAAAAAAAAAAAAAAAAAAAAAAAAAAAAAAAAAAAAAAAAAAAAAAAAAAAAAAAAAAAVjymO4dqj73Z8vbWcrHlMdw7VH3uz5e2CquQ3+8tY/fMJ+a61Gy5yG/3lrH75hPzXWowAAAAAAAAAAAAAAAAAAAAAAAAAAAAAAAAAAAAAAAAAAEb4l9zjVXuTi/I1JIjfEvucaq9ycX5GoGVeRP3R869yavLWmzmMeRP3R869yavLWmzgAAAAAAAAAAAAAAAAAAAAAAAAAAAAAAAAAAAAAAAAAAAAYN5MPd9yn+9+RuN5MG8mHu+5T/AHvyNxvIAAAAAAAAAAAAAAAAAAAAAAAAAAAAAAAAAAAAAAAAAAAAGDeTD3fcp/vfkbjeTBvJh7vuU/3vyNxvIAAAAAAAAAAAAAAAAAAAAAAAAAAAAAAAAAAAAAAAAAAAAGDf/wCrH/8Ayv8A/CW8mDf/AOrH/wDyv/8ACW8gAAAAAAAAAAAAAAAAAAAAAAAAAAAAAAAAAAAAAAAAAAAAYN5T3d9zb+6eRtt5MG8p7u+5t/dPI228gAAAAAAAAAAAAAAAAAAAAAAAAAAAAAAAAAAAAAAAAAAAAYN5T3d9zb+6eRtt5MG8p7u+5t/dPI228gAAAAAAAAAAAAAAAAAAAAAAAAAAAAAAAAAAAAAAAAAAAAYx5bHdHyX3Jp8tdaq4adzjSvuThPI0sq8tjuj5L7k0+WutVcNO5xpX3JwnkaQSQAAAAAAAAAAAAAAAAAAAAAAAAAAAAAAAAAAAAAAAAAAAGMeWx3R8l9yafLXWquGnc40r7k4TyNLKvLY7o+S+5NPlrrVXDTucaV9ycJ5GkEkAAAAAAAAAAAAAAAAAAAAAAAAAAAAAAAAAAAAAAAAAAABlzlyfvLR33zF/mtLV5M/cO0v97veXuKq5cn7y0d98xf5rS1eTP3DtL/e73l7gLOAAAAAAAAAAAAAAAAAAAAAAAAAAAAAAAAAAAAAAAAAAABQ3LO7k2D91rPk7pyMe5NjPda95O0cs7uTYP3Ws+TunIx7k2M91r3k7QL5AAAAAAAAAAAAAAAAAAAAAAAAAAAAAAAAAAAAAAAAAAABQ3LO7k2D91rPk7pyMe5NjPda95O0cs7uTYP3Ws+TunIx7k2M91r3k7QL5AAAAAAAAAAAAAAAAAAAAAAAAAAAAAAAAAAAAAAAAAAAAAAAAAAAAAAAAAAAAAAAAAAAAAAAAAAAAAAAAAAAAAAAAAAAAAAAAAAAAAAAAAAAAAAAAAAAAAAAAAAAAAAAAAAQ7i/pjG6z4c5zkGV3cPaxmNpt0268RVVTbjm3aK53mmJnqpnvSmICmeThwtzvhnh8/t59istxE4+qxVa9BXK69uZFe/O51FP20dW/fXMAAAAAAAAAAAAAAAAAAAAAAAAAAAAAAAAAAAAAAAAAAADidX5beznSedZXhardGIxuBv4a3VcmYpiqu3VTEzMRM7bz4JcsAz/yeODGouG+rMwzTPMblOIw+IwM4ainB3bldUVTcoq3mKrdMbbUz32gAAAAAAAAAAAAAAAAAAAAAAAAAAAAAAAAAAAAAAAAAAAAABmjg7wF1RoridgtR5rj8lu4Gx2fnUYa9dquTz7dVMbRVbiOuqO+0uAAAAAAAAAAAAAAAAAAAAAAAAAAAAAAAAAAAAAAAAAAAAAM0cHeAuqNFcTsFqPNcfkt3A2Oz86jDXrtVyefbqpjaKrcR11R32lwAAAAAAAAAAAAAAAAAAAAAAAAAAAAAAAAAAAAAAAAAAAABmjtC6o7d/wBOPo/JfoZ9G/ol2Ls13s3Y+y8/bbsfN523e522/faXAAAAAAAAAAAAAAAAAAAAAAAAAAAAAAAAAAAAAAAAAAAAAGaOMXAXVGteJ2O1HlWPyW1gb/YObRib12m5HMt00zvFNuY66Z77S4AAAAAAAAAAAAAAAAAAAAAAAAAAAAAAAAAAAAAAAAAAAAAzRxi4C6o1rxOx2o8qx+S2sDf7BzaMTeu03I5lummd4ptzHXTPfaXAAAAAAAAAAAAAAAAAAAAAAAAAAAAAAAAAAAAAAAAAAAAAGf8AlD8GNRcSNWZfmmR43KcPh8PgYw1dOMu3KKpqi5XVvEU26o22qjvrq0hlt7JtJ5LleKqt14jBYGxhrlVuZmmaqLdNMzEzETtvHghywAAAAAAAAAAAAAAAAAAAAAAAAAAAAAAAAAAAAAAAAAAAADP/ACh+DGouJGrMvzTI8blOHw+HwMYaunGXblFU1Rcrq3iKbdUbbVR311aQy29k2k8lyvFVW68RgsDYw1yq3MzTNVFummZiZiJ23jwQ5YAAAAAAAAAAAAAAAAAAAAAAAAAAAAAAAAAAAAAAAAAAAABTPKP4W53xMw+QW8hxWW4ecBVfqu+jbldG/Pijbm82ir7WevbvJrwg0xjdGcOcmyDNLuHu4zBU3KbleHqqqtzzrtdcbTVET1VR3oTEAAAAAAAAAAAAAAAAAAAAAAAAAAAAAAAAAAAAAAAAAAAABWnKB0FmnEXRFjJskv4KxireOt4masXXVTRzaaK6Zjemmqd96o73hOT9oLNOHWiL+TZ3fwV/FXMdcxMVYSuqqjm1UUUxG9VNM770z3vAssAAAAAAAAAAAAAAAAAAAAAAAAAAAAAAAAAAAAAAAAAAAABWnKB0FmnEXRFjJskv4KxireOt4masXXVTRzaaK6Zjemmqd96o73hOT9oLNOHWiL+TZ3fwV/FXMdcxMVYSuqqjm1UUUxG9VNM770z3vAs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mnlH8coyqMVpTRmK3zGd7eOx9qr97+G3bn7fw1fxeqPTfYhb+D4paUxmv7+j7GY01Ztap6+jsVdyN+dapr36bkR0zHvdcTETdjXk4cFr+pMXhdVant3bGTWa4u4SxvNNeLrid4r364txPf66vabKAAAAAAAAAAAAAAAAAAAAAAAAAAAAAAAAAAAAAAAAAAABTvKL4rzw+yOjA5RNE6hx9E9hmqImMPR1TdmO/PeiJ6N+vq2kLiFX8nbUepdTcPcPjNWYaablNXMw+LrnavF24j/aVU97wb9/r9u0AAAAAAAAAAAAAAAAAAAAAAAAAAAAAAAAAAAAAAAAAAAAUdyhONVjQ+FuZHp25bv6mvUemr6KqcFTMdFVUdU1zHTFPvz0bRISTiBxp0tonVOX5FmV6u7iL1Uei67PpowVEx6WqvvzMzt6WOmKd58ETZdq5Rdt03LdVNdFURVTVTO8TE9Uw64870RqW3oy1rjOLV2cFj8VzIuX5qm7dmqJq7LVvH2NUxMbzO8y2VyatWfTVwry7s1ya8blv/ob8zO8zzIjmTPt0zT+UFqAAAAAAAAAAAAAAAAAAAAAAAAAAAAAAAAAAAAAAAAAAAq3jDxmyThzbjCzTOY55XG9GCtVRHMj7a5V/FjwR1z+UFpDEWO5T2ur+Lm5hreUYazvvFmnDTXG3gmZq3n3tlu8GeUPhNW5lYyTVOHs5bmt+YosX7cz2C/X9r0zvRVPe6ZiZ6OvaJDQAAAAAAAAAAAAAAAAAAAAAAAAAAAAAAAAAAAAAAAAAAAITxN4mae4d4Cm9neIqrxd2P3DB2I512549u9HjkE2GTsXyssX6Kq9B6Uw8Ybfoi7jKufMe9TtCf6B5SOlNR4ijCZzbu5Di65iKasRXFdiqZnq7JG23e64iAXkPyiqmuiKqJiqmqN4mJ3iYfoAAAAAAAAAAAAAAAAAAAAAAAAAAAAAAAAAAAAAAAAAIFxX4oZHw4yyLuZ1ziMwvUzOGwNqY7Jcnwz9rT4597cE9GLM05Umsr+Nqry/A5RhMLFW9Nqq1Xcq28E1c6PyRCe8OuVBg8wxNnBa2y+jL6655sY3CzNVqJ6PsqJ3mmN9+mJnve2DSw9GBxmHx+Ds4vBX7d/DXqYrt3bdXOpqie/EveAAAAAAAAAAAAAAAAAAAAAAAAAAAAAAAAAAAAAAAAADjNTZ1hNOafzDOMxqmnCYKzVeubTG8xEdUb9G8ztEeOQcmIjwz19lHEHT9GZZRXzLkdF/C1zHZLFXgn9aXAAAAAAAAAAAAAAAAAAAAAAAAAAAAAAAAAAAAAAAAAAAA4fVmpMq0nkl/Ns9xdGFwdmOmqrrqnvU0x35nwQDmBj3WXKlz3E4y5b0nluEwGDiZim7i6Oy3ao70zETzafa6fberRvKj1FhMfbo1VgMJmGBqqiK68Nb7FeojvzHTzava2jq6wbHHF6Yz/LdT5HhM3yXE0YnA4mnnW66fyxMd6YnomO85QAAAAAAAAAAAAAAAAAAAAAAAAAAAAAAAAAAAAAAAAAHrxF63hsPdv366bdm1TNdddU7RTTEbzMg9gr7hZxWyHiJGNt5ZVVh8bhrlUThr1Uc+q3E7U3I264mNurqWCAAAAAAAAAAAAAAAAAAAAAAAAAAAAAAAAAAAAAAAAAAADwvXbdizXdv1027VETVVXXO0UxHXMyDzGduIHKeyfJ8bdwWlMvnOK7dXNqxVy5NqzPh5vRM1Rv3+iPAjWneVfifRtNOotOWfQtU7TcwN2Yro6Y6ebX0T3+/ANXDidK6jyvVWS2M1yLF0YrBXo3prp6Jie/Ex1xMeCXLAAAAAAAAAAAAAAAAAAAAAAAAAAAAAAAAAAAAAAAAAAVTFMTNUxER0zM94CqYpiZqmIiOmZnvOE0tqvI9V4fFX9O5lh8fawt+rD3qrU/Y10z4+9PXEx0THTEyy3yjuOU51OJ0to3EzGVRvbxuOt1fvrvTbon/AJfhn+N1R6X7KW8lThbm+n+dqzO7+KwVWMs8yxl0VTTz7c9Vd6Py0097r8QNJAAAAAAAAAAAAAAAAAAAAAAAAAAAAAAAAAAAAAAAAAAAACgOPnHW5orOMNkWl7djE5narouY25djnUW6N9+xRH21Udc96OrpnounSebXM903l2aX8DiMvuYuzTdqwuIj09uZ70//AF1d6AcsAAAAAAAAAAAAAAAAAAAAAAAAAAAAAAAAAAAAAAAAAAAAAAAAAAAAAAAAAAAAAAAAAAAAAAAAAAAAAAAAAAAAAAAAAAAAAAAAAAAAAAAAAAAAAAAAAAAAAAAAAAAAAAAAADNvKW42XMjrxWkdJ3a7eac3mY7G070zh4qjfmW5+3mJjer+LE9HT9jA+TnwTq1Zcsam1XamMgoq52Hw1XXjaonrnwW4mP60+JbfKW4S/TplM57kOHirUOCt9NumPTYq1HTzPHVHe/AqPkycWbmlc2p0rqK7MZNirnNsXLk7ThL0ztt0/wAWZ64709Md/cNm2rdFm1RbtUU0W6IimmmmNopiOqIjvQhuruKWjNJYmcNnufYWzio67FuKr1yOvrpoiZjq76seU/xbxOlMNb01pq/FvOMZb59/E0T6bDWp6op8FdXh70dMdMxMVLoTk5aq1ZgKc0zrG2sntYiIuURiaKrt+uJ7807xt3uud+kGntM8YNB6lxVGGyvUWF9E19FNrEU1WKqp6eiOfEb9XeT5hjiHyeNV6RwF3McBds51gbNM13KsLTVTdtxHXM0T1xt09Ez1JJydeOGKyrHYTTWr8ZVeyq7MWsLi71W84aeqmmqqf4ne6er2gbDAAAAAAAAAAAAAAAAAAAAAAAAAAAAAAAAAAAAAAAAnojeWDLdFfF/lEdixldVWDxeOqiYiZ9LhbW882Ovb0tH4ZbxuU8+3VT1bxMMHcAcRGm+UBl2GzHe1V6JxGAq36Nq6qa6Ijp/lbR74N3YTD2cHhbWHw1um1YtUxRRRTG0U0x0REOA1VrrTGk+bGos8wWBuVRvTauXN7kx4Yojer8iDcorijXw801asZVNuc+zGKqcPztp7BTH2V2ae/tvtG/Rv4dtmcdB8E9ZcS7VWf5hjKcHhcVM3KcXj6q67t/efsop65ienpmYBrfT3FPRGocRTh8q1Ll92/V0U2q65tVVe1FcRM+8mjCnEDk86u0nl93MMNOHznA2o51yrCbxcojp6ZonpmI6OqZ6/EkHJ/wCOmPyLMsNp7WGJuYrJ71UWrWKuzM3MJV1RvM9dHemOuOuPBIbLH5TVFdMVUzE0zG8THVL9AAAAAAAAAAAAAAAAAAAAAAAAAAAAAAAAAAAAABGeJVzUlvROaV6JosV59Fr9wi7/AN3NjqmvbfmxPRvtuCtOUJxqsaHwtzI9O3Ld/U16j01fRVTgqZjoqqjqmuY6Yp9+ejaJq/k/cGMTq3G06v1zTduZdcuTfs2MRMzXja5nfsle/TzN+np+y9rr8+AvBPG6nzOdVa/s4j0H2aq5RhcXE9lxd3ndNd3ndPN336+mqfF169t0U26KaLdMU0UxtTTTG0RHggET4o6Vtas4d5xkVNuiKruGn0NHNjai5R6a3t4OmIj2mW+SDqmrI+IOL09jKuZZza3NNNNU7bX7e8xHvxz46/A2iwfx0ynE8OuOV3M8tiq1Rdv0ZthKo3iN5q3qjf8AnxVHX1SDeA43Teb4fP8AT+XZtgqudh8bYov0T4qo3297qckAAAAAAAAAAAAAAAAAAAAAAAAAAAAAAAAAAAAAAAACH8W9X06G0BmueRFNWIs0Rbw1FUTMVXap5tMTt3t53nxQyjwE4dXOLOqszz/VuIvYnLsPdirEzNcxXir1XTzN46qYjr270xEeK8eV9gcRjOENV3DRM0YTH2b97b7Taqjf8NdKvuRlrLLsFRmmlcdeosY3FX4xWE5/RF2ebFNVET9t6WJiO/0g0PVw/wBI1ZZOXzprJ/Qc0zTNuMJRHRO/f2336Z6d92M+UXw2s8OdWYW7k1VdOU5hFV3DUzVvNmumY51Hh2jemY9tvPdivlc66y/U2qcBk2T36MRh8ni5F69bnemb1fN51MT1TzYpiPb3Bqzhdm9/PuHWnM0xc74nE4G1Xdnw1c2ImffmN0oYVwPGviRlensvw+UWLeAyfA2Ldi1NvL5romiinaJmuvnb7xG8zunvDLlPYq5mVjA69wuHjDXJ5v0QwtM0Tbno2mujeYmOveY228ANWj14e9axNi3fsXKblm7TFdFdM7xVTMbxMT4NnsAAAAAAAAAAAAAAAAAAAAAAAAAAAAAAAAAAAAAABw2s8/saW0rmmd4uN7OBsVXpp+2mOqn352j32KeG+l8147cSsfjtQY25Thre1/G3aJ6aaZnai1bid9uqYjwREz19eoeUthL+M4Kakow0TVXRRau1REb70UXaKqvyRM+8pfkTZ5hcNm+oslv100YnGW7WIsxM/Z9j50VRHj9PE/hBddHAvhzTgPQv0tYeqnmzT2Sbtzsnt87nb7qM4z8nK5kmBxGdaGqv4vCWt672X3J592ijvzbn+NEeCenbwtfAMUcn7jbitJYuxkWpr9d/IK5ii3drnerCT3v6ni7zaeGv2sTh7d/D3Kblm5TFdFdM7xVE9Uw6++LGnb+P4w6zwunMHN+nDX72KrtWKY9LTG03JiI8E1T0Qt3klcULs36dE55iYqomJqyy5cq6YmI3mzv346N6ffjwbBqsAAAAAAAAAAAAAAAAAAAAAAAAAAAAAAAAAAAAAAAHFaszuxpvTOaZzi+mxgcPXfqj7bmxvEe/O0e+xLw607mnHXijjMZqDF1xhqP/AFONuUTtNFvfam1b8HgjwREz0y1rxzyy/m/CPVGDwkTVfnB1XKaY655kxXMe/FLNXI31Nhcp1zmOT4yqKJzaxTFiqe/ctzMxT19+KqvwA1JlvDrR2XZZTl+G01lPoWmIp5tzC0XJq9uqqJmZ6OuZUVxp5OWGrw97OOH9qbN2innXcs529Ne3ftzPTE+KehqABhLgZxezHhtm85VnUX7+nrlyab+GqiefhK99proierx09/2248qzHB5vluGzDLMTaxWCxFEXLV61VvTXTPfhQ3KJ4I29TWb+o9LWKbed26edfw9MbRiojvx4K/zqZ4A8WMdw7z6MlzublWnsRe5l+zc3irCXN9prpierp+yp9/rBukeFm7Rfs27tmuK7dymKqao6piY3iXmAAAAAAAAAAAAAAAAAAAAAAAAAAAAAAAAAAAAAAAzJyzdaRh8sy7SGDu/uuJmMXjIiY6LdM7UUz343q3nvfYw0xfuRZsXLk01VRRTNUxTG8ztHVEd+WEtOYHGcaOPV2/j7VyMJdxM4jE0VU/7HDW52iierbeIin2574IjpDUWpOF+qcNjrNrEYLEVW6LteGv0zTTfs1xFUbxPXExPRLd/DHX2U8QdPW8yyq5FN2mIpxGGqn09mvwT4vBLi+L/CzKOImnKcJdot4PMsLRtgcXRR/sf5ExHXRPg73XDGGVZjqrgxr+5Rct14TH4arm37FU728Rb/ADVUzHVIOxIRDhlr7KeIOnreZZVcim7TEU4jDVT6ezX4J8XglLwAAAAAAAAAAAAAAAAAAAAAAAAAAAAAAAAAAAAAAAAGGuKWos34zcXbOnsnux9D7eJnCYG3MzFERH2d6r8Ez1dURENs51TdrybH04bfs9Vi5Fvb7bmzt+VhTkvZphco4y5VOPmKIxFF3C0VT0c25VTtT+GY298Gs9A8H9I6QyizhreU4TH4zm/u2Mxlmm7cuVdG8xzt+bHR0RCEcc+BWSZ3p/GZtpTL7WX53hqJuxawtEU28TER00zRHRzto6Jjv+HdfZMRMTExvHgBkHkZasu4TUmZaVxNc+h8banFWKZn7G7Rtzojp79PT1fxWvmE9DW/pY5UlnB2P3O3azu/hKaY+0rqroiOjxVQ3YAAAAAAAAAAAAAAAAAAAAAAAAAAAAAAAAAAAAAAAAApDlY61jTfD36EYW7zcwzqqbERTMb02Y6bk+Hp6Kf60rvYa4s3c04pcfqsksWb9qLeIjLrFuunptW6Jnn3Jjo6Psqva26QVnlN7UGjsZlOoMHRisvruxN7B4iaZppu0xVNM7eGN4mG5OCXFfL+I+TRTXNGGz3D0x6Jwu/2X8ujw0z+RzOpeG2ntQaEsaVxeFpowOFs02sLcopiK7FVMbRXTPh8Ph77Emq9O6n4Na7tTTduWMRZr7Jg8ba35l+jf/6iaZB2HisuCXFfL+I+TRTXNGGz3D0x6Jwu/wBl/Lo8NM/kWaAAAAAAAAAAAAAAAAAAAAAAAAAAAAAAAAAAAAAAAAAyXyrOJOOzDPfpE0/XX2C3NNONmzO9V+7V1Wo270bxvHfmdu81owDlONtW+UnRis/mOx06irm9N3pimezzEb796J29rYF98KOTlkOWZNZxet8LGZ5vepiqvD1XJizh94+x2pmOdPT0zM7bx0eGfZxT5OWnc1yfEYrRmGjKs4tUTXbs011VWb8xvPNmJmebM9UTHi6F/wAdMQAxRyUdXYrTfEarTWOruUYLNJqs1Wap6LeIoiebO3hnaafH0eCG12EuLNr6U+UtiMVhv3OmjM8Nj6Zjo+z5ldX5ZqbtjpAAAAAAAAAAAAAAAAAAAAAAAAAAAAAAAAAAAAAAAAAmYpiZqmIiOmZlkDlHccpzqcTpbRuJ2yqN7eNx1ur99eG3RP8Ay/DP8bqj0v2Wvq6aa6KqK6YqpqjaYmN4mPAxFykeFFWhc8jPtP2aqMgxd3eKaI6MJdnp5vipnrj8AJxycOBnMnC6s1rhfTdF3AZdep6u/F27E9/v00+/LUymuTnxYt68yKMsza5FOo8DREXd5/fNHeuR4+9VHv8Af6K65R/GXMa85u6L0Vdu2q6K+w4zFWN5u3Lkzt2G3t0xHemY6Zno6I33DQ+da60pkeJnDZvqPKcHiKZ2m1exVFNce3G+8dUuUyfOsrzvDzfyfMcHj7EddeGvU3Ij36ZliXJuTlxAzjAejr9rA4Ku7E1xaxmImLtW+/TMUxO0z4576K5vkOueEGoMPir9OLynE8/9xxVi5zrV7bvc6OiqNp+xnvT0wDsTFQ8A+L9jiLl1eCzGm3h9QYWjnXbdPRTep6ufTH547y3gAAAAAAAAAAAAAAAAAAAAAAAAAAAAAAAAAAAAAAHA68z6jS+jc5zuuIn0Dha71NM/xqoj0se/O0OeVtyj7FzEcFNUUWd5qpsUXJ2n+LTdoqn8kSDNfJp0tPEHifjc91DXVi7eAn0bfm5PO7LfrqnmRVv3t4qn+q27HRG0dTKvIfxtmmvVmBqqiMRVGHv0x35pjslM/gmqPwpJymOMmJ0rV9K+l7nY84vW4qxOLjpnDUVR0U0fy5jv96OrpneAvHNtR5Jk1cUZvnGW4GuY3inE4qi1M+9VMPry7McFmVns2XYzDYuz1c+xdpuU/hiZYVyXgXxF1bhas4vYSi1ViP3SK8xxHMu3d4id9ume/wB/ZwGZZLrvhDntnE3reOyfE7zNvEWa97V2I6JjnR6WqPFPh6gdiYprgBxmw/ELB/QvN4t4bUuHo51VFPRRiqI666PBMd+n346N9rlAAAAAAAAAAAAAAAAAAAAAAAAAAAAAAAAAAAAAAAAAAAAAAAAAAAAAAAAAAAAAAAAAAAAAAAAAAAAAAAAAAAAAAAAAAAAAAAAAAAAAAAAAAAAAAAAAAAAAAAAAAABl7lGcbsXhsxv6Q0RiK6MTTV2HGY2xPp4r6ptW5jqmOqZjp36IBoHOta6XyPEdgzjUOU4G/wD8u/i6KKvwTO/fhyeVZtl2b4aMRlOOwuNw8/8AuYe7Tcp/DEyxZkPJu11nuW05jjLuAy+7epiuLONvV9mmJ+25tM7T1dEzv4URzXJNecG9Q2cRcjF5Xf33t4mxXNVi/EdG28dFUdP2M9PT1A7DmTOVRwjqwt2/rPTmG3w1c87MrFun/ZzP/vRHg+28HX1b7WVwI43YLXtqjKc7i1gtSUU9FMTtbxUR/Go8FXhp9+Ojfa5cRZt4mxcs36Kblq5TNFdFUbxVE9cSDCnJ1ye5rri/gr+oK7+PtYGz6IuV3Zmrndjpii1TVM79Xpfb5rd8dEbQ4fTGmcm0tgJwWn8uw+Aw1VXPqps0bc6fDM9c++5fn08+KOdHPmN+bv07eEH6w9yrdB4XSOtcPmeVWabGX5xTXd7Fbp2pt3qZjnxHeiJ51M7eOehuFjLle6zwOpNU5VkOT3IxX0Ki5F65b6Ym9cmmOZT4dopj352BorgBqC/qXhJkGOxlU14mi1VhrlU/xpt1TRE9XfimFhoNwR0ze0jwwyLKcZRzMZRam9fpmNppuXKprmmfa523vJyAAAAAAAAAAAAAAAAAAAAAAAAAAAAAAAAAAACgeUfxpr0dFWndMXaJz65RE37/AEVehKZjoiI+3mOnxR09+AXJnuq9P6fqppzzO8ty+qrqpxOJot1T7UTO/el78k1Bk+fWZu5JmmBzC3HXVhb9NyI9vmzOzFOleA+vddYP6OY29ZwkYqJu0XczvVzdvbz9ltEVTETvM7ztv199H9WaA11wnzGzmN2m/haaK/3LMsvuTNveOmImqNpj2qojfaesHYSxNyp9FYnSfEKnU2W0V28DmlyMRTdoiIi1iadpqjo6pmdqo369569locBeP1vUl+zkGs67WHzeuYpw2Mjam3iZ+1q+1r8HenxT13TrzSeW610zi8kziiZsX6fS3KfsrVferp8cSDD+faovcXuJukqc1pm3VejCZdfinopmZubXKqY36N+dMt94XD2sJhrWHw1um3YtUxRRRTHRTTEbRDro1rpPPuFet7NjHU83EYW9TicHiqYnsd+mmqJprp9+I3jriW0+D3FnJuImWW6bdyjCZ3RR+74Gur028ddVH21ILJmN42nqYt5WnD3CaY1Bg9QZRaizgc1mqm9ZpiIpt346ZmPFVE77d6YnwtpMqcs/V+X4q1lOlsHepvYzD3pxeK5vTFr0s000zPhnnVTt7QLZ5NOor+pOEWU3cZcquYnB1V4KuuqreauZPpZmZ7/NmlaSq+TLp3Ead4RZXbxtFVvEY2uvHVUVRtNMVzHN33iP4sUz761AAAAAAAAAAAAAAAAAAAAAAAAAAAAAAAAAAAAUDyj+NNejoq07pi7ROfXKIm/f6KvQlMx0REfbzHT4o6e/ALkz3Ven9P1U055neW5fVV1U4nE0W6p9qJnfvS9+SagyfPrM3ckzTA5hbjrqwt+m5Ee3zZnZinSvAfXuusH9HMbes4SMVE3aLuZ3q5u3t5+y2iKpiJ3md5236++j+rNAa64T5jZzG7TfwtNFf7lmWX3Jm3vHTETVG0x7VURvtPWDsJGduAvH63qS/ZyDWddrD5vXMU4bGRtTbxM/a1fa1+DvT4p69EgM98snSv0S0VgdQ4e3E4jKr3Mu1RHT2G5tHX4qub+GWhHFaqyXD6i01meT4yN7GOw9diqfBzo2ieuOqdp94FJcjjVkZpojGaexFzfE5Td51qJnpmzcmZjvd6qKvD1w0EwTwJzvEcPeNWHweZVTZt3b9eVYymroiJmrmxM9Perime/0N7AAAAAAAAAAAAAAAAAAAAAAAAAAAAAAAAAAAAAAqPlAcW7PDrKaMHl3Y7+osZRM2LdXTFmjq7JVHt7xEd+YnwAsnPNQ5NkNqLud5rgcvtz1VYq/Ta39rnTG/W9ORaqyDUEzGR51luYVR104bE0XJj3ondijSvCrX/Fuu7qHF4iKbOIqmYx2Z3ao7LP8imImebHRHRER3o6nH644P644dRGaXLU3cLamJ9H5bcqq7FM9+eiKqfb228YN7Zrl+GzXLMVgMfapvYTE26rV23V1VUzG0wxfxH5POqtO5vXitI2LubZbz+fZmxVEX7PTvETTvEzMd6afB3kw4Gcoi7XirGRcQL8VUXJiixmtXRNNXVEXvFP2/enr6OmNU01U10xVTMVUzG8TE7xMAwPqjFcYMv0rdu6lxeo8HktNVNmqcXem1z5q6qemYqq6vH1LH5KXCrLs4y+vV2osNbxduLtVrA4e5EVUb09FVyY7/TvEb+CUz5aFnEXOGmW12YqmxbzOibu2+3TbuRG/vvo5IWqsFmXDijIYu005jld25zrU9E1W66prprjwxvVMeLYF6Tatzam1NFM2pp5s0THRt4NvAyTyruFeXZFh7WrdO4anC4e7dizjcPb2iiK6t+bcpjvb7bTEdHVPha5Z65YmrsDgtFWtMUXaa8zx96i7Vajpm3aonnc6fBvMREeHpB9PI61LiM34fY3KsXXVcqyjERbtVVTvMWq451NPvTFW3iX4obkeabv5Pw6xWaYqiaK82xPZbcTHTNqiObTPvzzpXyAAAAAAAAAAAAAAAAAAAAAAAAAAAAAAAAAAACAcZuJOB4b6Y9G3qab+ZYne3gsLM7dkqiOmqf5MbxvPjiO+CZZvm+W5NhZxOb4/CYHDx13MTept0/hqmHG5LrPTOeX5sZPqDKsdf327Hh8XRXV+CJ3YqyTSXEHjpnGJzi9em5Yivm1YvGXJow9v+RbpiJ6o36KY9vpk1rwF1xo7CTmVFqzmOHsR2Su9l1dVVdrb+NzZiKujwxvsDdmZYLD5ll+JwWNtU3cNiLdVq7bqjeKqao2mPwSwFr/SuoODPES3ewN25aot3Zv5djqInm3KN/sZ8cR0VUz+aU64K8oTMcgxWHyfW967jsn6LVOMr3qv4bvRNXfrpjv9+OuN+qdU6jyDT+v9MehMzs2MxyvFURctXaKt9t49LXbrjqnxx+YFX8N+UZpfP8Das6mv0ZJmtNMRX2WJ7BcnvzTX3vaq8PfcnxC4+aP03kt+5k+ZYfOs1qomMPh8JXz6Od3prrjoiI657/QqzVfJTxsYu5c0rnuGqw1UzNNnH01U1UR4OfTE79/vQ9mj+SpiYxtu7q/O7HoWmYmrD5fFU1V9MbxNdURt3+qJB+ckbIswzvV2odb5vRVcovU3LEXbkTtdvXKoruTEz17RG3f+yV9x407Vwz4xUY3Iudh7F2qjM8HtP+zq5086mPFFVM+9PfbjyTKcBkeVYbLcpwtrCYHDUcy1ZtxtFMf/AF3++xxyxM2t5rxOwOV4T90u4DB0Wa4iP/crqmrm/gmn8INj5Jj6M1ybAZha6LeLw9u/T079FVMVR+d9ridIZfXlOk8ly+7/ALTCYKzYq9umiIn8zlgAAAAAAAAAAAAAAAAAAAAAAAAAAAAAAAAAAAevE37WGw92/iK6bdm1TNdddU7RTTEbzMg9gxNguUFm+A4tZpnsV3cTp7F3YtTgaq5mKbFPRRVRE/Y1bdPVHTM7tiaX1BluqMkw2bZLiaMTgsRTvTVHXE9+mqO9Md+AcpVEVUzFURMT0TEsH8fuHOM4b60jM8nm7byjFXvRGCv2/Szh7kTzuZvHVNM9MT4Nm8XEar07lmqsixWUZ3hqcRgsRTtVTPXTPeqpnvVR3pBV/J/4x4bXmXW8rzm5bs6kw9HpqfsYxNMfx6fH4Y9+PFc7r64o8Ps+4R6ts38NevTg+ydky/MbW9O+077Tt1VR34/yaa4DcbMDrjCWcozy7awmpbdO3NqmKacXEfxqP5Xhp9+PEF1socrrhpYwlFGtcmtRbpruRazC1RT0c6eim74t56J9uGr1L8rDUWX5VwqxuV4m5bqx+aV27WHs9dW1NdNdVe3giKevwzAPj5Iurr2oOHt7KsbXVcxGS3abFFVUzMzZqjeiPe2qj2ohejNXImyXEYbT2os5u0zTYxt+1YszM/Zdjiqap/DXt70tKgAAAAAAAAAAAAAAAAAAAAAAAAAAAAAAAAAAAADGfEfjnm+X8bL+Y6fxM3coy2ZwMYWa5m1iKYn90mY6t5qidpjvRHS1Lw81tlGvNO2c2yW9FVM7U3rNU+nsV9+mqPzT3wSdwWU6SyTKNRZpnmXYC1YzLMoojFXaI25/N36du9M79O3XMRM9LnQBX3GPhhlfEnIfQ+J5uGzXD0zODx0U7zbn7Wrw0T349+FggOu3Kcx1VwY1/couW68Lj8NVzb9iqd7eIt/mqpmOqW4+GWvsp4gaet5llVyKbtMRTiMNVPp7NfgnxeCXG8Y+GGV8Sch9D4nm4bNsPEzg8dFO825+1q8NE9+Pfhi7Kcx1VwY1/couW68Jj8NVzb9iqd7eIt/mqpmOqQdiQiXDHXeV8QdN281yqqaa6ZijEWKvsrNzbeaZS0AAAAAAAAAAAAAAAAAAAAAAAAAAAAAAAAAAAAAZK5R3F7Ncq4o5fgtL46uzRkPpr0U1TzL16qPTU109UxFMxHf65Xvwh4mZVxHyCMVhJpsZlZiIxeDmfTW6vDHhpnvT7wJ8y9qfk4YjMuLdWMy/E+hNMYq5OMvXKKoi7Zr33qt0R4Znpie9Hh26dQgPDD2osWLdqKq64t0xTFVdU1VTtG28zPTM+N5gDDOpv/ScrSJ6v/zhw9XT0fZV0T/m3Mw5xUp9Ccqua+r/AOy2BudW/XFmWydYanyrSGQYnOM8xNOHwdiN95+yrq71NMd+qfABrDU+VaQyDE5xnuJpw+DsRvvP2VdXeppjvzPgQTgrxiwXEu7mGFjA3MDj8LM3ItdNdNVnfamqattoq6Y3j8DNWeZtqzlC8QrWBy61VZy+1MzZszM9hwdrfabtyY66p/L1Q17wz0FlHD3TlvKsmt86udq8Tiq4/dMRc2+yq8XgjqiPfmQloAAAAAAAAAAAAAAAAAAAAAAAAAAAAAAAAAAOL1PnuA0zkONzjN78WMDhLc3LlU/kiPDMztER4ZByGJxFnC2K72Ju27NmiN6rlyqKaaY8MzPUi9niRoq9jPQtrVeR1YjeY5kY231x3uvZkDU2pta8etYfQzJbN6MuoqmqzgqK+bZsUdXZLtXVM7d+fDtEdLkc25MGt8Fl3ojC4nKsffiN5w1m9VTX1dMRNVMUz+GAbZorpuURXbqpqonpiYneJcLVpXJqtWW9S+gLUZ1RYqw8YmI9NNE7dfj6Nt+vaZhhzh9xP1fwqzn6H4qnE14G1c2xGVY3nU7R1Tzd+miejrjo6OqW2tA6zyfXOQWs1yLEdktVdFy1V0XLNffprjvSCSIzxC0VlGu9O3spzuzFVFXprV6mPT2K+9VTP+XfSYB14ar07qfg1ru1NN25YxFmvsmDxtrfmX6N/wD6iaZbC4JcV8v4j5NFNc0YbPcPTHonC7/Zfy6PDTP5En4haKyjXenb2U53Ziqir01q9THp7Ffeqpn/AC77C2q9O6n4Na7tTTduWMRZr7Jg8ba35l+jf/6iaZB2HitOCHFPBcSMjq3pjD51hKY9F4eOrp6Irp/kz+RZYAAAAAAAAAAAAAAAAAAAAAAAAAAAAAAAAAAAPyuum3RVXXVFNFMbzVM7REeEH69VWKw9N6LNV+1F2eqia450+8yLxn46ZxqXOqtNcO7mIt4ObnYfROFpmb+Lr322o26Yp38HTPtdCBYngZxM9CTml3I71y5P7pMeibdV/ffr5vO52/5Qb8ZO478D87zbibZzPSeHi5hc5uxVfq35tOFux9lXVP2s7c7eO/vHg3r7h7xo1jw8zL6H5rVicfgLVcW72X4+Zi5a26Jimqr01Ex4OrojobQ0JrLJtcZDazbIMT2WxX0V26ui5Zq79NdPemPweAH3aWy7E5Rp3Lsvx2PuZjisNYptXMVcpiKrsxG28xH/ANeHpcoAMOcrejsHGiu7T11YPD3Ojxbx/k2/hqufhrVXT6aiJ6faYt5ZtrmcU8Fc/wCZlduevwXLkNjZZibVvT+ExV+5RbsxhqLlddU7U0xzYmZmZ7wPtxF61h7Fy9fuUW7Numaq6652imI65mVc6F4y6W1nqvH5DleIqpxFiqYw9d3aKcZER6abftbT0d+Oln3jtxex/EHNqdIaHpv3cquXYszNiJ7Jj699oiIjp5m/4euehdHALg3heH2ApzPN6bWJ1PiKNq7kempwtM9du3Ph+2q7/VHR1hcYAAAAAAAAAAAAAAAAAAAAAAAAAAAAAAAAAAPyuum3RVXXVFNFMbzVM7REeEH69VWKw9N6LNV+1F2eqia450+8yLxn46ZxqXOqtNcO7mIt4ObnYfROFpmb+Lr322o26Yp38HTPtdCBYngZxM9CTml3I71y5P7pMeibdV/ffr5vO52/5Qb8fDnuU4LPcoxeWZrh6MRgsVbm1dtVxvFUT/nHXE96YYb4e8aNY8PMy+h+a1YnH4C1XFu9l+PmYuWtuiYpqq9NRMeDq6I6G0NCayybXGQ2s2yDE9lsV9FdurouWau/TXT3pj8HgBiHiBpnPuCvEa1fyu/dtURVN7L8ZEdF23v00z3pmN9pj2p8CyuR1pPD5xnGc6tzSn0RicJdizh5riJ2u1xNVdft7TH4ZaT15ozJdc5J9CtQ4ab2Gi5Tdoqpnm10VR36auuOjeJ8Uvu0xp3KdL5Tay3IcDYwWDtx0UWqdudPhqnrmfHPSDlXDav01lercgxWT55hqcRgsRTtMT9lRV3q6Z71Ud6XMvyuumiiquuqKaaY3mZnaIjwg67blOY8I+L80UXapxGT4yPTRO3ZbU7T07T1VUVdXjdh+HvUYjD2r1qd7dymK6Z8MTG8MEcW8XRxJ474y1p2YxFvGYmzgcPcp6rnNppomuPFvEzv4G9cFYpwuDsYeiZmm1bptxM+CI2B7gAAAAAAAAAAAAAAAAAAAAAAAAAAAAAAAAAAAHpvYrD2a4pvX7VuqeqK64iZZl5QPHjFYTMMRpbQt7m4iiqbOKzC3HOqirqm3a8femr8HhVL2leJ+e4WrOMVk2JvXLsdkn0XiaIv19G/2NdXO36eqQb6fHnOX2M2yjG5di6edh8XZrsXI8NNVMxP5JYL0nxI15wrzqrAYm5jIt2Z5t7K8xiqaduvoiemn26fC2Vws4kZLxFySMZlVybWLtxEYnBXJjslir/OnwVR1+KegGNNM5nmfBLjFcpxdFVdOCvThsVbiZpi/h6tvTR73NqjxxCUcGMFhuJHKKzDNswmb+Ft3sRmlNFyI9PEVxTaiY273Op6P5K7uUlwnq13k1Oa5JapnUOAtzFFHRE4m3HT2Pfw9cxv7XfZc4Ka1nhtxEt5jmFi76GmivB4y1zZiuimZjfonv01UxO3iB2HOK1Rp/LdT5LicqznDUYjCX6ZpqpqjpifDE96Y8L25BnWX6gyqxmWT4q1isHfp51Fy3O8e1PgnxOQB136my3M+D3Fqq3hL0zfy3EU38NdiNou2Z6ad9/DT6WfHu7BsqxtvMsrweOsb9hxNmi9Rv8Aa1UxMfkliDlRZthdUcY6sNkk04qvD2bWXzVamJi5e51UzTE+GJrinr7za2l8uqyjTOU5bXMTVg8JZw8zHfmiiKf8gcmAAAAAAAAAAAAAAAAAAAAAAAAAAAAAAAAAAAAAAAAAAAAAAAAAAAAAAAAAAAAAAAAAAAAAAAAAAAAAAAAAAAAAAAAAAAAAAAAAAAAAAAAAAAAAAAAAAAAAAAAADh9Z5hdynSGd5jh43vYTBXr9H86miZj8sMack7K8Jn3F6rE5vzL97CYW7jbVN2N+de51Mc72458z7fT3m28wwlrH4DE4PEU86xiLVVq5HhpqiYmPwS6/MLezXgvxgmaqaqruWYiaKqY6IxFiro78dVVM7+2DsLcZqPIst1HlN/LM6wlrFYO9G1VuuN/fjwT43q0lqPLNWZBhM4yTE04jBYmnnU1R10z36ao71UT0TDmAYI4zcLc24WagtZhll2/Xk1d2K8HjqJmK7NcTvFNUx1VR3p77Q3J540WdcYW3keoLlFnUtmj0tXVTjKYjpqp8FcR1x78d/a4s+yfAZ9lOJyzN8NbxWCxFE0XLVcbxMf5T42EOMfDzMuE2scPicsxF6MBcu9ny7GUztXRVTO/NmY/jU9HSDf09XQxhxsyzivk+vr+o7teOrtW6qqMHjcq5827VqenmzTHTT0dfOjbeO+0dwP19b4haGw+Y17U5lYn0PjaIjaIuxH2UeKqNp/CsEGDquJXF7V9j6D4XGZriJufudVODwcW66t+jaa6KYmI9N4YW/wABOAVzI8ZhtR61poqzKieyYfA786LNXeqrnqmrxR1NJAAAAAAAAAAAAAAAAAAAAAAAAAAAAAAAAAAAAAPyqebTM+CN2BuF1uzrjlCYG5qLmXaMZj72Ku27sbxXVTFddNEx0dG9MRt4m+mAeK2SZjwr4yXcVl8zapoxUZjgLkdU0TVzub0x3p3pnrBv6IiIiIjaIfPmOBwuZYK9hMfYt4jC3qebctXKedTVHjhG+GOucr1/pbD5tlVyOftFGJw8z6exd26aao/NPfhLAYj5QXBXEaIxVee6bouXtO3Kt66Y3mrB1TPVP8jwT3ljcm/jh9FfQulNYYn/AOyHRbwOOuT/ALfwW65+38E9/q6+vSOLw1nGYW7hsVaovYe7TNFy3XG9NVM9cTDEHKJ4RVaAzSnOciiudP4q5tTEdeFuT08zfweCQa84iaHybX2nrmVZ7Y51P2Vm/R0XMPX3qqJ/PHVPfY91vwF1vo7MJxWRWb2bYS3POtYrL5ns1HX10R6aJ9reOlobkz8Sa9c6SrwOa3armeZXFNu9XV13rc/YXN+/PRMT448a5AYJsaq40XLf0NtYnVtcz6Xm+hrk3Ojr9NNPO/KsfgxyfMzxGbW9QcRKJt003Oy04C5Xz7t6vffnXZ6ejfvb7z32rwCIimIiI2iOiIgAAAAAAAAAAAAAAAAAAAAAAAAAAAAAAAAAAAH5VPNpmfBG7A3C63Z1xyhMDc1FzLtGMx97FXbd2N4rqpiuumiY6OjemI28TfTAPFbJMx4V8ZLuKy+ZtU0YqMxwFyOqaJq53N6Y7070z1g39ERERERtEPnzHA4XMsFewmPsW8Rhb1PNuWrlPOpqjxwjfDHXOV6/0th82yq5HP2ijE4eZ9PYu7dNNUfmnvwlgMR8oLgriNEYqvPdN0XL2nblW9dMbzVg6pnqn+R4J7yxuTfxw+ivoXSmsMT/APZDot4HHXJ/2/gt1z9v4J7/AFdfXpHF4azjMLdw2KtUXsPdpmi5brjemqmeuJhiDlE8IqtAZpTnORRXOn8Vc2piOvC3J6eZv4PBINyCm+TPxJr1zpKvA5rdquZ5lcU271dXXetz9hc3789ExPjjxrkBiHlbaXqyDiZRnGGom3hs4tRfiqnoiL1G1Nfe6/sau/1tccM82xmeaAyHMszw13DY3EYSiq7bu082rnbbTVttHRVtzo6OqYe/VGkMk1TiMqvZ7gqMZOW3/ROHoufY8/bb00fxo6p2no3iN3PgAAAAAAAAAAAAAAAAAAAAAAAAAAAAAAAAAAAAME8Qrsau5SOJwecXObhbudW8uq53RFNmm5Fvbvd7f8LezD3Kp0litL8Tas9wnOowmbTGKtXaN45l+nbnxv4d4ir3wbcwmGs4PC2sNhbVFnD2qIot26KebTRTEbRER3oh53rVF61XbvUU1264mmqmqN4mJ64mFccDOJeD4iaVtV1Xaac8wlEUY7DztFXO/wCZEd+mrwx1TvCyQZG5RfAv6FxiNT6Mw0zgemvGYG3G82vDXRH2vhjvPTycOOFWTV4bS2sMTNWV1TFvB425V+9p71Fc/aeCf4vtdWvqoiqmaaoiaZjaYnvsgcprgzbyKb+rNL2OZltdXOxuFojosVTP2dPgpmeuO8DUWuNM4HWelMwyPMoicNi7fNiuIiqbdUdNNceOJiJYO1Fp3WXBvV1N2K7+Cv2q5jDY+x02r9Pe2meid466Z8e7QXJK4l3c7y25pHOb9dzHYC1z8Hcr6ZrsR0TRM+Gno28XtNC4/BYXMMNXhsfhrGKw9fRVavW4rpn24noBi27yodc15d6How2TW8Rtt6Kpw9c19fXzZr5vV0dT6uFHB/UfEjUH0za7qxdGWXLnZLleK3i7jJ36qYnpinvb9Xehq7LtDaUy3FeicBpvJ8PiN+d2S3g7dNUT4Ynbo60iB6sJh7OEwtnDYa3TasWaKbduimNoppiNoiPFEQ9oAAAAAAAAAAAAAAAAAAAAAAAAAAAAAAAAAAAMM8rTNL+YcYsRgr9c04fAYezZtRPVTFVMV1T+Gr8jczIvLM0bew+e4DVuGo52FxVunCYmY39Lcp35kz7dPR/VBqTSmT4HINN5dlmU27dvBYaxTRbiiNomNvsvHMz0zPf3ctMbx0qP5MfFDDas0xh9P5liIjP8ttRbimuenEWaY2prp8MxG0T3+qe+vAGbOUPwKtZrZxGpNF4am3mNETXisDbjaL8d+qiO9V4u+rDgBxlxWgsfTkeoart3Tl25zZiqJmvBVzPTVTHXzd+un348e4maeUzwYtY/C4rV2lsPFvHWom5jsLbjovUx13KY71Ud/wAINIYPFWMbhLOKwl6i9h71EXLdy3Vzqa6ZjeJie/Ew9zJHJG4l3cNmMaKze9XXhcRzq8uqq6ex19dVvxRPTMePfwtbghPGLWlzQWhcZnWHwV7GX6Zi1aiijeiiqrqquT/Fpjw+HaO+zPycNB5hrzXd3Wmo4u3cBhcTViJu3N//AFOJ33iImeuKZnefehsnGYaxjcLew2Ls27+HvUTbuWrlMVU10zG0xMT1xL05RluCyfLcNl+V4a1hcFh6It2rNqnamimO9APrAAAAAAAAAAAAAAAAAAAAAAAAAAAAAAAAAAAAUjyr9bTprh9OU4O7zcwzqZsRzZmKqbMf7Sejw9FP9aV3M58ovhFn+ttaZNmuVYicRgrk28Fes1Tt6Eo53TcjxdMzPRuCqeH3AjHay4VYrUWFvTaza5emcBYqqjmXrVG8VRPR0TNW+07/AMXx7o/wn4j53wn1Tew2Ls3pwE3Ox4/L7u9MxMTtNURPVVDeuSZZhclyfBZZgKOx4TCWabNqnwU0xtCoeUDwYw2u8FXm+R0W7GpLFHX1U4qmP4tX8rwT70+ILW0vqDLdUZJhs2yXE0YnBYinemqOuJ79NUd6Y78OVdfvCfiPnfCfVN7DYuzenATc7Hj8vu70zExO01RE9VUN26X1BluqMkw2bZLiaMTgsRTvTVHXE9+mqO9Md+AfmqtO5ZqnJMTlOeYWjE4K/G1VNXXTPeqpnvVR4WMeKnAbUmisdXmOnKMRmuT0T2Wi9h4mb+H2n+NTHT0dfOj8jcgDAmTceuImSYKMvozeL1NqOx0zjMPRcuUbd7nTG8zHj3ctojh7rXjRqWM61NfxlOWzNPZcfiY5sVU96izT0Rtt4I2jfxtrX8myu/iYxN/LcFcxETvF2uxTVVv19cxu++IimIimIiI6IiO8Dj9PZNgtP5Jg8pyqzTZwWEtxbtUR3o/XM7zPjlyAAAAAAAAAAAAAAAAAAAAAAAAAAAAAAAAAAAAK64961+kfhxmONsXIozHEx6FwcbzE9krifTRt9rG8+9CxVE8qPhvnuuMtyzG6fu1YivL5qicv32ivnzG9cdO28bfgBRHBbg1e4kacz/M7uKrwtdnazgbkzvTcv/ZVc+Nt9tto3366u+jultQ6o4Na8u012rmHxNivseLwV37C/R/nE9cTDdfDnS2H0ZovKsiwu0xhbMRcr+3uT011e/VMovxs4U5dxIyWZiKMNnmHpn0Li9uv+RX4aZ/ICS8PNbZRrzTtnNslvRVTO1N6zVPp7Fffpqj8099J3XhpbUOqODWvLtNdq5h8TYr7Hi8Fd+wv0f5xPXEw3Rw81tlGvNO2c2yW9FVM7U3rNU+nsV9+mqPzT3wScABAuLXDDJeJOU2sPmW+Fx2HnfD461TE3LUb9NP8qmfBPf6U9AcLo7TGVaQyDDZPkOGpw+CsR1ddVyrv11z36p78/wCWzmgAAAAAAAAAAAAAAAAAAAAAAAAAAAAAAAAAAARziJqjD6N0Zmue4maZ9C2Zm3RP8e5PRRT78zCRqq5Ruhc115oWMJkmJmnE4S76JjC77U4namY5u/hjeZjfvgzBwY4eYji9qjPcVnGLvW7NFuu/exVM71TiLkzzN999433merojrcDjMLqvgvxAp9NXhcww1XOt3Kem1ibf/wAqZjvNm8BNE/SLw5wGBxFvmZlif/VY3p3mLlUfY/1Y2j3pcnxS4e5TxD07Xl2aURRiKImrDYqmPT2K/DHhjwx3wfHwh4mZVxHyCMVhJpsZlZiIxeDmfTW6vDHhpnvT7yfOu3GYXVfBfiBT6avC5hhqudbuU9NrE2//AJUzHebU4Q8TMq4j5BGKwk02MysxEYvBzPprdXhjw0z3p94E+ABhrlIYinKuURfx9yK5otV4LETET0zFNFEzt8F6s8zfVnKF4hWsDl1qqzl1qqZs2apnsODtb7TduTHXVP5eqFtcoPglnWtdcYHOtP3bNVOLi3hsVTdnmxh4pif3Txxt3o6epcfDPQWUcPdOW8qya3zq52rxOKrj90xFz7arxeCOqI9+ZBwz0FlHD3TlvKsmt86udq8Tiq4/dMRc+2q8XgjqiPfmZaAAAAAAAAAAAAAAAAAAAAAAAAAAAAAAAAAAADN/LYzTE4fSmn8ttVVU4fF4q5du7fxux0xzYn369/eaQU9yo9GXtWcNrl/A2+yY/Kbnoy3THXVRtMXKY6PB0/1QfLyR8owGC4SYXMMLRbnGZhfu14m5Eemmaa5oppmfBERvt/KnwrrY15KHE/D6czK5pbPcRTZy3H3efhb1ydqbV+Y25sz3oq2jr6N/BvLZQK14zcJ8p4j5PVvTbwmeWaZnDY2Kenf7Svw0z+GOuGPdMZ/qngtr69avWbljE2aot4vBXJ/c8Rb7079+Jjppqh2GK3418LMt4kZDNNUUYfO8NTM4PGRHTE/aV+GifydceMJJw/1llWudN2M4yW9zrVfpblqfs7NffoqjvSkjAHCvWGbcIOI9zD5pTdtYTsvoXM8J1xNMT9nEeGnrievbeO+33hr9vE4e1fsVxXau0xXRVHVVTMbxP4AexGeIWisp13p29lOdWYqoq3qs3qY9PYr71VM/5d9JgES4aaCyfh7p2jK8lt71VbV4nFVxHZMRX9tVPg8EdUR78zLQAAAAAAAAAAAAAAAAAAAAAAAAAAAAAAAAAAAVFyp8+xGRcIcfThKpou5heowM1R1xRVvNXf79NMx763Vb8oXSt7V3CvNsFgqJrxuH5uMsUR111W+maevrmnnQCpuRbpXL7uW5vqjEWqLuYUYj0FYqq6Zs0xRTVVMR3pnnRG/gj22oWJ+SnxEs6S1PiMgzi7TYy3Nq6YpuXJ5sWsRHRG89URVHRO/fiG2AVjxl4RZRxFyy5cim3g8+t0/+nxtNPXPepubfZUz+GGQdMZ/qngtr69avWbljEWaot4vBXJ/c8RR3pieqYmOmmqHYYrjjTwsy3iTkU0VxRhs7w1Mzg8bEdMT9pX4aJ/J1x4wkXD7WeU6605YzfJb3Ot1elu2qvs7NffpqjvT+dJXX3w+1Vn3BniLcs4+1ctW6LnofMsFVO9Ny3v8AZR4466ao/NMw31lWPw2a5bhcfgL1F/CYm3TdtXKJ3iqmqN4kGQuWxb215kV37bLeb1eC7X+txHE7i1mmvMBk+jNIWsTOBmxYw92m1TPZcbe5lMTRt18yJ73f656FqcrPh1nmqqcoznT+GrxteDonDXcNapmbkxXVExVTHf2nrSfgFwbwvD7AU5nm9NrE6nxFG1dyPTU4Wmeu3bnw/bVd/qjo6wcAuDeF4fYCnM83ptYnU+Io2ruR6anC0z127c+H7arv9UdHXcYAAAAAAAAAAAAAAAAAAAAAAAAAAAAAAAAAAAKi5U+fYjIuEOPpwlU0XcwvUYGao64oq3mrv9+mmY99bqt+ULpW9q7hXm2CwVE143D83GWKI666rfTNPX1zTzoBU3It0rl93Lc31RiLVF3MKMR6CsVVdM2aYopqqmI70zzojfwR7bULE/JT4iWdJanxGQZxdpsZbm1dMU3Lk82LWIjojeeqIqjonfvxDbAKx4y8Iso4i5ZcuRTbwefW6f8A0+Npp6571Nzb7KmfwwyDpjP9U8FtfXrV6zcsYizVFvF4K5P7niKO9MT1TEx001Q7DFccaeFmW8ScimiuKMNneGpmcHjYjpiftK/DRP5OuPGEi4fazynXWnLGb5Le51ur0t21V9nZr79NUd6fzuT1JfzLDZDj72R4W3jM0os1VYfD3LnMpuV7dETV3v8A66mDeH2qs+4M8RblnH2rlq3Rc9D5lgqp3puW9/so8cddNUfmmYb6yrH4bNctwuPwF6i/hMTbpu2rlE7xVTVG8SDDdPGLibozVGYVZtevUYnEXJu3cBmNmZt0zMbRzI6Jpjq+xnboeepOMPETibb+gGX2Yt28TtTXhsqsVRXdjfqqqmZnm9Mb9MR1btv5jleX5nRFGZYHC4yiOqnEWabkR+GJMtyrL8rt9jy3A4XB0fa4ezTbj8ERAKZ5PPBb6RKfo3qDsd3UN2iaKaKZiqnC0z1xE9+qeqZheQAAAAAAAAAAAAAAAAAAAAAAAAAAAAAAAAAAAIXxmz6/prhfqLNcHVzcVZws02qo/i1VzFET196at/eTRG+I+nvpr0JnmR0zzbmMwtdu3M96vro/7ogGWORzpbAZ3q7Ns6zK3Rfu5Tbtzh6K+na5cmr0+3fmIonbxzv1tlsDcBdbV8M+JFy3nVNWHwOJ3wWPorjpszFXRV/Vq9vomW9rN23fs0XbNdNy1XTFVFdE7xVE9MTEx1wCG8T+G+R8Q8mrwmbWYt4ummfQ+Nt0x2SzV3unvx4pYmzDBas4JcQqfTVYfG2J51q7TvNnF2t/y0z3464nxuw5EeJugco4hacuZXnFvm3Kd6sNiqI/dMPc+2p8XhjqmAfDwi4k5XxH0/GLwUxZzCzEU4vCTPprVXhjw0z3pQnjrwJwmubtedafqtYHUG37rFUbWsVt1TV4Kv5Xf77MsfTPwQ4lxvPY8ZhK+nbfsWMsTPTHjpqj34nwTDeOi9SYHV2mMBneV3Irw2LtxXtvvNFXVVTPjid4Bg/C4riNwfzO7btxmWTTVVvXRXRz8PdmN436YmirqnphzmP448TNW4arKMHiZ5+IibdVOW4Ta7XE96JjeY6N+rZu27bou0TRdopronrpqjeJerD4PDYaZnDYezZmevsdEU7/AIAZz5O3A7FZFmFjVOs7UU5lT+6YTB1zFU2ap/j1/wArxd722kwAAAAAAAAAAAAAAAAAAAAAAAAAAAAAAAAAAAAAAAAAAAAAAAAAAAAAAAAAAAAAAAAAAAAAAAAAAAAAAAAAAAAAAAAAAAAAAAAAAAAAAAAAAAAAAAAAAAAAAAAAAAVByheE9viDklONy2iijUOComLNc9HZqOvsdU+3vt4JnxrfcRqrUeVaUyTEZtn2LowmBsR6aurpmZ70UxHTMz3ogGFOE/EbO+E2qb2HxVm9Vl9VzsePy650TvHRzqd+quPD327dL6gyzVGR4XNskxVGJwWIp51NdPXE9+mqO9Md+FPcaOFWVcUsgs6n0hew9Wa12ou2r1qf3PGUbdETP23j96WcOG/EDUvCDU+Iw12xd9Dc/mY7LMRvTFUx/Gj7WqO9MdfjB2Cq75QOQYXP+EuobeLpp5+Dw1eNs1zG80XLcTVEx7cbx7Uvg0tx50FnuAovXs5tZXiNvT4fHfudVE+Df7GervT4FRcojjpl2d5Jf0tou7OKs4uIoxeNiiYpqo337Hbiemd+jedvFAOP5EuOv0av1DgKZn0NdwNN+qN/41FyIj8ldTYCiuSnw7xOktL4nOc3tdjzPN+bNNqqJ51qxTvNMT45mZn8C9QAAAAAAAAAAAAAAAAAAAAAAAAAAAAAAAAAAAAAAFf8aOHGD4j6WqwdzmWszw+9zBYmY6aK5jppn+TO0bx7XgWA+TNsxweUZbiMwzPEW8Ng8PRNy7duVbU00x35B196X1Bqjgzry7E2q7GJs1djxeDu79jxFvfq/wA4qjqbo4ea2yjXmnbObZJe51FXpb1mqfT2K+/RVH+ffQLiDozTPHLRdjONP4uzVjYon0JjqY2neOu1cjrjp709MMqZDnOreC+uK9rdzC4u1PNxGEvRPYsTb36p8MT3qo6YB2HuE1vkWE1NpPNcnx9FNWHxeHqoneN+bO29NUeOJiJ95XWiOUJonUOCoqzLH05Jjoj09jGdFO/hprjomOnv7T4kR44coHJcNp/FZPonGUZhmOLt1Wq8XbpnsWHpnomYmfsqtt9tuiOsFSckvGYjB8ZsHhrMzNvFYa/ZvR4aYomuPy0Q3SzDyQOHWJwHojWWbWptTftTh8BbriYq5kzE13Pf2iI99p4AAAAAAAAAAAAAAAAAAAAAAAAAAAAAAAAAAAAAABX/ABo4cYPiPparB3OZazPD73MFiZjpormOmmf5M7RvHteBYD5M2zHB5RluIzDM8Rbw2Dw9E3Lt25VtTTTHfkHX3pfUGqODOvLsTarsYmzV2PF4O7v2PEW9+r/OKo6m6OHmtso15p2zm2SXudRV6W9Zqn09ivv0VR/n30C4g6M0zxy0XYzjT+Ls1Y2KJ9CY6mNp3jrtXI646e9PTDKmQ5zq3gvriva3cwuLtTzcRhL0T2LE29+qfDE96qOmAdh7hNb5FhNTaTzXJ8fRTVh8Xh6qJ3jfmztvTVHjiYifeV1ojlCaJ1DgqKsyx9OSY6I9PYxnRTv4aa46Jjp7+0+JEeOHKByXDafxWT6JxlGYZji7dVqvF26Z7Fh6Z6JmJn7KrbfbbojrBUnJLxmIwfGbB4azMzbxWGv2b0eGmKJrj8tEN0sw8kDh1icB6I1lm1qbU37U4fAW64mKuZMxNdz39oiPfaeAAAAAAAAAAAAAAAAAAAAAAAAAAAAAAAAAAAAAAARjiNo3Ltd6VxWS5pRHNuens3dvTWbkfY10+Pp/BMwk7wvXbdizXdvV027VFM1VV1TtFMR1zMg68MdhNVcF+INNVFVeFx+Fq3t3Yj9zxNr/AOVMx1w2pwg4mZVxHyCMVg5psZlZiIxeCmr01qrwx4aZ70+9Li9Q5dozjppHF2cvxtnFV4W7Vat4u1H7ph7sdU7T082evwTHUyBmeXau4L66t3aarmCx1iqZs4imN7WJt9+PBVTMdcA7EXox+EsZhgcRg8Zapu4bEW6rVy3VG8VU1RtMTHtSpTh5yjtKZ9g6LepLsZFmURHPi7EzYrnbpmmuN9vaq8Mdbz4ocoTTOn8lvUaWx1jOM5uUzTZixvVatTt9nXV1TEeCOsGceHFq5pXlF5dgMBXNUYbOq8BE9XOtzcqtz/2y36x5yVNBY/PtYVa3zmmr0HhK67lmu5HTiMRVvvVHijeZ9vZsMAAAAAAAAAAAAAAAAAAAAAAAAAAAAAAAAAAAAAABxep8iwGpchxuUZtYpv4LF25t3KJj8Ex4JidpifDDlDq6wde3ETRmoOEGtrN3DXr1qi3c7Ll+YWujnRHj8PemGr+BHF/BcRMrjCY6beF1Hh6P3fDxO0Xoj/3Lfi8Md72nM5nidE8WMHnel/RmGzC5ga+x36bc+ns196uie/tPRvG8bxtLHHELQupeEWrbOJsXr9u3bu8/A5lY6Iq8Eb96rwxPWDsIJiJiYmN4Z44XcpXJc1wlnB632yvMqaYpnF00TNi9PVv0bzRM9fg6+mEs1tx80Tp/JruIy3NLGc4+af3HC4SZq51U9XOq6qY8Pf8AEDK3EvL6NEcecbaySIt04PMbOJw9FMbRRzuZcimO9tE1bOwSOrpYg4K6VzbivxXu6pzynfAWMX6Oxl3m7UXK4nei1T78R7UR323wAAAAAAAAAAAAAAAAAAAAAAAAAAAAAAAAAAAAAAAOrrAEd03rXT2pc0zTLskzSxi8ZltzseJt0T00z4Y+2jfo3jeImNkiBSnKB4MYbXeCrzfI6LdjUlijr6qcVTH8Wr+V4J96fFmjhPxHzvhPqm9hsXZvTgJudjx+X3d6ZiYnaaoieqqHYEpTlA8GMNrvBV5vkdFvD6ksUdfVTiqY/i1fyvBPvT4gtbS+oMt1RkmGzbJcTRicFiKd6ao64nv01R3pjvw5VkrkkZJrfAamzGZpuYLTdiuqzjrWKonau9G8RTbj7eJ656oj29mtQAAAAAAAAAAAAAAAAAAAAAAAAAAAAAAAAAAAAAAAABHcFrXT2N1ditMYXNMPczvDW4u3MNE9MR34ieqZjomYjpiJhIgVnxs4U5dxIyWZiKMNnmHpn0Li9uv+RX4aZ/Ix5pbUOqODWvLtNdq5h8TYr7Hi8Fd+wv0f5xPXEw7D1Z8bOFOXcSMlmYijDZ5h6Z9C4vbr/kV+GmfyAkvDzW2Ua807ZzbJb0VUztTes1T6exX36ao/NPfSdivk9aT1/kfFe/gsDary+zga4ozecRTM2Zt9fN2j7KqqOmnb2+ptQAAAAAAAAAAAAAAAAAAAAAAAAAAAAAAAAAAAAAAAAAR3G6109gdW4PTOKzTD287xdE3LWGmemfBEz1RM9O0T0ztOyRAhvFLh7lPEPTteXZpRFGIoiasNiqY9PYr8MeGPDHfYfxmF1XwX4gU+mrwuYYarnW7lPTaxNv8A+VMx3nYkhvFLh7lPEPTteXZpRFGIoiasNiqY9PYr8MeGPDHfB8fCHiZlXEfIIxWEmmxmVmIjF4OZ9Nbq8MeGme9PvJ8wnojh/wAQtKcY7GT5FRVhs0w89kqxcxM4acPvtNyue/RPVt1zPR1t10RVFFMVzE1bdMxG0TPtd4H6AAAAAAAAAAAAAAAAAAAAAAAAAAAAAAAAAAAAAATG8bT1ADGXKT4NXNOY/Eal0zht8kv1TXiMPap/etc9cxH2k/k9pJeTfxz39C6T1riunotYDMbtXvRauzP4Kap9qWgM41hpizqbD6SzTMML9FMwtVTThLnTFcfa1d6Jnp2ievadmVuUFwOxGmMRiM/0tYrv5FXM13rFEb1YXwzt36PzA2iMd8FuUVfyDCYbJNbU38bl9ra3Zx9Hpr1mjvRXH8eI8PXt4dl9Yjjjw7s5ZON+mXDXKebzos26K5uz0b7czbff2wUXy1shwmD1HkOdYeimjE4+zcs3+bTtz5tzTzap8M7V7e1EL45O+Nv4/gxpe9it5uU4eqzEzO+9NFyqin8lMMqazz7O+PnE7B4XKMJVZw1MdgwtqqN4sWt96rlyY789c+1EQ25pPI8NprTWW5Lgf3vgbFNimdtpq2jpqnxzO8++DlQAAAAAAAAAAAAAAAAAAAAAAAAAAAAAAAAAAAAACekAY35TfB6vIswxGqtNYaZyjE1TXi8Pbj97XJ66oj7SZ6fFPi6pByb+Of710nrTFeC1gMxu1e9Fq5M/gpq96Wls5x+U2PQ+BzjE4S39Ea5w9mziK4js9UxM8yInrnbvMfcoTgjf0riL+f6YsV3siuTNV6zTG9WFnzPzA2mMi8DOUN9BsHYyHXdy7ewdrajD5lETXXbp6opuRHTVEd6qOnbwtN4bWemcVl3o6xn+VV4TbebsYqjmx7fT0Az7y09K4SnLso1TYoot4zs3oHETHRNymaaqqJnxxzao38fiTjkj5tiMz4RWrOJqrq9AYy7hbdVX2m1NcR73PmPeUtylOKFjiHmuA01pSK8Xl2FvzV2WiJ/9Vfn0scyPtYiZ2nv7tKcDdGXNC8OMtynFREY+vfE4rmzvEXa+mY38URTT7wJ8AAAAAAAAAAAAAAAAAAAAAAAAAAAAAAAAAABVMU0zNUxER0zM94AeFi9bxFmi9YuUXbVcRVTXRVE01RPfiY63mAT0gDG/Kb4PV5FmGI1VprDTOUYmqa8Xh7cfva5PXVEfaTPT4p8XVIOTfxz/AHrpPWmK8FrAZjdq96LVyZ/BTV70tLZzj8pseh8DnGJwlv6I1zh7NnEVxHZ6piZ5kRPXO3eY+5QnBG/pXEX8/wBMWK72RXJmq9ZpjerCz5n5gbTGReBnKG+g2DsZDru5dvYO1tRh8yiJrrt09UU3IjpqiO9VHTt4Wm8NrPTOKy70dYz/ACqvCbbzdjFUc2Pb6egGfeWnpXCU5dlGqbFFFvGdm9A4iY6JuUzTVVRM+OObVG/j8ScckfNsRmfCK1ZxNVdXoDGXcLbqq+02priPe58x7yluUpxQscQ81wGmtKRXi8uwt+auy0RP/qr8+ljmR9rETO09/dpTgboy5oXhxluU4qIjH174nFc2d4i7X0zG/iiKafeBPgAAAAAAAAAAAAAAAAAAAAAAAAAAAAAAAAAAAB67F+1iKJrw923doiqaZqoqiqN4naY6O/E9D2AAAzDyouD1eOrvax0xhpqxO3OzHDW4/wBpt/7tMeHbrjv9fXvvDuTrxur0pdsaa1XfqryCurm4fE19M4KZnqnw29/g+02DnOa5dlGDjEZxjMNg8NVXTa7JiK4opmqqdop3nwzLMHKL4GVW6sRqjRmGmq3VvcxmBtR1eGuiPzwDVdm5RetUXbVdNduumKqaqZ3iqJ6pie/DyYl4EcdsToi1RkWpovYzIInazXHpruE8MR9tR/J73e8DW2S660tnWXxjctz/AC29h5p501TiKaJpjaJ9NFUxNPXHXAKs5XulcJmnDmrPuZRTmGU3aJi51TVarqiiqjx9NVM+945cHyJs3xGI01qLKrtVdVjB4m1etb9VPZKaoqiPfoifflwHKh4v5bnmWTo/S1+nG2q7tNWNxVqZmiebO9NuiY+y9NtMz1dGyzuS5oXE6N0BViMztzazLNrkYm5bnrt24ja3TPj2mZ2/lAuQAAAAAAAAAAAAAAAAAAAAAAAAAAAAAAAAAAAAAAAAAAAAAAAAAAAAAAAAAAAAAAAAAAAAAAAAAAAAAAAAAAAAAAAAAAAAAAAAAAAAAAAAAAAAAAAAAAAAAAAAHjduUWrVdy5VFNFETVVVPeiOuQVFygOLdzhrGSWcvsWMVjsXe7Les3Yn9709FW0x1VTM7RPT1T0J7oPWGU6407YzjIr8XLFzouW6uiuzX36K470x+XrhibV1/MuNnGu/ZyaaZjE3Jw+Em5vFNvD24n01XXMRtE1T46nwaP1Pqjgvru9au2Llq5ari3jcBdnai/R/9dNNUfm3gHYUI7oPWGUa407YzjIr8XLFzouW6uiuzX36K470x+XrhIgcPq3UmV6TyHE5xnmJpw2Cw9O81T11T3qaY79U96GLdRZ3qvlB8QbOX5XZqs5faqmqxh6pnsWEtb7TeuzH8b//AJjx6b478Lu2ZkOFtYXHVYPM8FXNeHm5VV2CvfaKorpjxdVURvHtSkHDDQGUcPNOUZXlFHPu1bV4rF10xFzE3PtqvBEdO1PVEeOZmQ9vDPROX6A0nhsjyu5du0UTN27euzO927Vtzqtt9qYnaNqY6I8c7zPG8TOFemeIWHic5ws2sfRRNNrHYfam7R4Imf40b9O0+Pq3TwBkXM+Sfm9OLmMr1JgLmFmeicRZroriPap3ifyLI4WcnbItI423med4mc7zK3024rt8yxanfrineZqnq6Zn3l5AEdEbR1AAAAAAAAAAAAAAAAAAAAAAAAAAAAAAAAAAAArXj5xFr4c6Mpx2BizczbFXqbOFt3qZqonv1zMRMdEUx4euYcnwn4jZTxG09TjsuqizjbURTi8HVVvXYr/zpnvT3/bZS5QmoMVxH4xWciyXe9awd2MtwlMb7VXZq2rq+F0b7dVKKXbWreCXEKJiZw2Pw8+lqjebOLtb/wDdTPg64nwTAOw8QjhPxGyniNp6nHZdVFnG2oinF4OqreuzX/nTPen/ADTcHyZtmODyjLcRmGZ4i3hsHh6JuXbtyrammmO/LFnFTiHn3GnVuG0zpLDYicom7zcNhafS1YiqP/du+CmI6dp6KY6Z6erVHF/QdniJo2/k1zF3cJfiqL2Hu01TzIuUxO0V0/xqenpjvdcdMON4K8Kst4bZJzY7His8xNEejMbt19/sdvfpiiJ9+qeme9EB7eCnDTCcNdM1YOi/Visyxc03cbf508yquInaKKZ6qY3mN9t56570RzOv9A6e15l1OE1Fgab00dNq/R6W7anv82r/AC6vElQDJeeck/H04qZyHUmFrw0z0U42zVRXTHt07xP4ISzhzyZMpyTH2cw1XmH0YvWp51GFt2+ZYiejaat53q26ejohogB42bdFm1RatUU0W6IimmmmNoiI70Q8gAAAAAAAAAAAAAAAAAAAAAAAAAAAAAAAAAABWvHziLXw50ZTjsDFm5m2KvU2cLbvUzVRPfrmYiY6Ipjw9cw5PhPxGyniNp6nHZdVFnG2oinF4OqreuxX/nTPenv+2ylyhNQYriPxis5Fku961g7sZbhKY32quzVtXV8Lo326qUUu2tW8EuIUTEzhsfh59LVG82cXa3/7qZ8HXE+CYB2HiEcJ+I2U8RtPU47Lqos421EU4vB1Vb12a/8AOme9P+abg+TNsxweUZbiMwzPEW8Ng8PRNy7duVbU00x35Ys4qcQ8+406tw2mdJYbETlE3ebhsLT6WrEVR/7t3wUxHTtPRTHTPT1ao4v6Ds8RNG38muYu7hL8VRew92mqeZFymJ2iun+NT09Md7rjphxvBXhVlvDbJObHY8VnmJoj0Zjduvv9jt79MURPv1T0z3ogPbwU4aYThrpmrB0X6sVmWLmm7jb/ADp5lVcRO0UUz1UxvMb7bz1z3ojmdf6B09rzLqcJqLA03po6bV+j0t21Pf5tX+XV4kqAZLzzkn4+nFTOQ6kwteGmeinG2aqK6Y9uneJ/BCWcOeTJlOSY+zmGq8w+jF61POowtu3zLET0bTVvO9W3T0dENEAPGzbos2qLVqimi3REU000xtERHeiHkAAAAAAAAAAAAAAAAAAAAAAAAAAAAAAAAAAAIhxZ1hb0LoPM88q5k4i1R2PDUVxMxXeq6KImI72/TPTHREo5wN4t4DiPk8WcRNvC6hw1EeicLE7RXH/Mt79dM+Drj8EzRnLB1jVnOrcDpPL5quWct2uXqaYn0+Irjojx7UzHv1SrLUuldXcIdR5ZjL814PF82m/hsXYmZomraJqo3mOuN5iaZ6/aB2JCreB3FvAcR8oizfm3hdQ4aiPROF36K4/5lvw0z4O9+CZtIHheu27Fmu7erpt2qKZqqrqnaKYjrmZY6488YcbrzM40hobs93K7l2LFddiJm5mFe+0U0xHTzN/he01VrrTOG1jpTMcix1/EWLGMt8ybtiuaaqZ33ifHG8dMT0THQr3gbwVwPDqLuY5lcs5jqG5NVFOJppmKLFvfaItxPTE1R9lPj5sdG8yH5yeuEdPDrK7mYZpcm7qLHWooxEUVzNuxRvExbiI6Kp3iN6vejo3mbF1hpTJdYZRcy3UOBtYvC1dMc6NqqKu9VTV10z44c4Aytqnko1VYu5c0vqCijD1TM02MfamZojwc+jr738V92h+SxhMHj7WK1fnEY+1bqir0HhKJoor236Kq56duroiI9tpsB82XYHC5ZgbODy+xbw+Fs0xRbtW6dqaYjvRD6QAAAAAAAAAAAAAAAAAAAAAAAAAAAAAAAAAABxWq88wumtN5lnOPq2w2CsVXq/HtHREeOZ2j31UcBuN+G19NWU59GHwWoaZqqt00b028TRvv6TeZ2qiOuN56t47+0O5ZutIsZfl+kMHc/dMRMYzGbfaRP7nT79UTP9WFBah0HqjRWT5BqXEWrljD463RibGIszVFWHrmd6aap6ObVttMe2DsaFG8nvjVY1thbWR6iu27OpLVO1Fc+lpxlMfxo8Ffhp9+PFeQHV1sscozjhVcrxGkdEYiZqmZs43H2Z3mZ6ptWpjv96ao9qGm84y+zm2U4zL8TVdpsYq1VZrqs3JoriKo2maao6Ynp61M8IeT/luiNSYrOc2xNvNcTZvT9DImjamxR3rlUT13e90dEbbx0z0BxvJq4MXtKRa1Tqam5azy7bmMNg4qmn0LbqjaZuRHXXMT9jPRT3/TfY3pn2TZdn+V38tznB2cZgr9PNrtXad4n9U+CY6YcgAzHrLkrYTE4uu/pLO5wVuqd/QuNom5TT7VdPTt19cS+HSvJSrpxlFzVOoLdeGpmJmxgLc86vpjo59XV3/4rVQDjNOZFlmm8psZZkmDtYTBWY2pt24/LM9+fHLkwAAAAAAAAAAAAAAAAAAAAAAAAAAAAAAAAAABxWq88wumtN5lnOPq2w2CsVXq/HtHREeOZ2j31UcBuN+G19NWU59GHwWoaZqqt00b028TRvv6TeZ2qiOuN56t47+0O5ZutIsZfl+kMHc/dMRMYzGbfaRP7nT79UTP9WFBah0HqjRWT5BqXEWrljD463RibGIszVFWHrmd6aap6ObVttMe2DsaFG8nvjVY1thbWR6iu27OpLVO1Fc+lpxlMfxo8Ffhp9+PFeQHV1sscozjhVcrxGkdEYiZqmZs43H2Z3mZ6ptWpjv96ao9qGm84y+zm2U4zL8TVdpsYq1VZrqs3JoriKo2maao6Ynp61M8IeT/AJbojUmKznNsTbzXE2b0/QyJo2psUd65VE9d3vdHRG28dM9AcbyauDF7SkWtU6mpuWs8u25jDYOKpp9C26o2mbkR11zE/Yz0U9/032OhAAAAiIjqjYAAAAAAAAAAAAAAAAAAAAAAAAAAAAAAAAAAAHqxWItYTDXsRiK4t2bNE3K656qaYjeZ/AojhNyg8DqrVmOyXPabOBi/iaoyq/ETTTct77U26956K+/v1TvttHRv9PK11pGn9ARkmFubY7Opm1O38WxH2c+/0U+/LKeI4d6iwugMFrOMLNWUYi5VTzqN+faimdorqjbopmd9pjwA7Hxmjk48cozOnDaV1liYjHxtbwWPuz/tvBbrn7bwT3/b69LgM/corjdRpa1f03pS/Tcz6unm4jE09NODie9HhueLvdctAV0xXRVTO+1UbTtO35VB6U5OOU5VxExmd5ri5zTKKLkX8Dg7+9dU3JmZmb8z9nFM9X238bq2kIlya+DeLvY7Ca51d6It1RXGJy/DV11U3LtU9MX7k9e3fiP43XPR0TqoAAAIiI32jrAAAAAAAAAAAAAAAAAAAAAAAAAAAAAAAAAAAAZ/ynlE5dVxWzXIc1izZ0/F70Ng8fTExzLlPpapubz9jVVvtO0bdG/hTflBa0jRXDbMMTYr5uY4yPQeE264rrjpq96nefb2YoyXh1qHOtDZhqvLcLN/LsFe7FcppiZuVREb1V0xt0xTvG/f6Qdj9NVNdMVUTFVMxvExO8TD9ZA5OXHGclqw2l9YYmasrmYt4PG3J3nDT3qK5+08E/xfa6tfU1U10xVRMVUzG8TE7xMA/VQce+MWE4e5dVl+WVW8VqXEUb2rM9NOHpn/ANy5/lHf9pb6hc55OuW5xxVu6ix+Pu38ixFU4nEYG5XVVdrvb/Yc/wD5U9fXvG3Njo6YCreBXCfM+IueTrLWl3FTlVV7s0V11zTdx92J70x000RMdNUbdW1PfmNmPXhrFrDYe1Yw9qi1ZtUxRRbt0xTTRTEbRERHRERHeewAADaN99ukAAAAAAAAAAAAAAAAAAAAAAAAAAAAAAAAAAAHDav1NlekcgxOcZ5iIsYOxHTPXVXPeppjvzPgY51pxs15xAzi7gdIUY/A4KZ2tYXLaKqsRVT1b110+m3nfvbRHR7b6+VJqjHas4o2dKYGuucJl9yjDW7MT6W5iLm29U+OOdFPT1bT1by1Dwr4f5Xw90zYy7LrVNWKqpirF4qaY59+5t0zM+CJ32jvflBiOvVPEzRGZ2r+PzDUmXYiaudFGPqu8y5PRM703Oipq7k/cYKOIuBvYDNLdGG1BhKedcpo+wv0dXPp8E+GPweKy9U6eyzVGSYjKs7wtGJwd6NppqjppnvVUz3qo8LDGVWsTwi4+4fDV3q5tYDH02a7kxzey4a5tG8xv36Konr23gG/VQce+MWE4e5dVl+WVW8TqXEUb2rM9NOHpn/3Ln+Ud/2lvqHzzk7ZXnPFS5qPHY+9eyXEVTicTgLldVVy5e3+w5/etz+GNubHR0wFVcCuE2Z8Rs7q1jrW7iaspqvdmiq5VNN3MLkT3pjpptxMdNUeDm09+Y2ZNMVUzTVETExtMbPDDWLWGw9qxh7VFqzapiii3bpimmimI2iIiOiIiO89gKK4i8m7TOpcTcxuQ3qshxlczNVFm3FdiqZnffmbxze/1Tt09Svcv5J+ZzjKYzHU2CowkTHOmxh66q5jv7RMxET1+FrcBDeGvDnIOHuVRhMjw8zfriOz4u703b0+Oe9HijoTIAAAAAAAAAAAAAAAAAAAAAAAAAAAAAAAAAAAevEXrWGsXL+IuUWrNuma66652imI65mfAyzxX5TN+1jr2XaAtWZs25mmrMr9HO587/8At0T0beOd9/A+3li6+xOBtYPR2W3ptRibcYnHTT0TVb3mKKN/BMxMz7UeNJuTrwdyzTmncHn+e4Szi8+xtqL1PZqOdGFoqjeKaYn+NttvPj2jxhnnDceeJWDxsX7mf3Lk9c2r+GtTRVHtc2PyNO8DONWC4jU3MuzCzRgM/s08+bNM/ud+nv1Ub9PR36Z9vp71h6t0nkmrMqu5fn2XYfF2LlO0TVRHPonvTTV10zHiYY1RlWP4L8Y7VOFv1Vxgb9vFYe5E7dmw9U9U+3HOpnr6YnrB2CIrxI11lGgNOXc1zq70/Y2MPRP7pfud6mmPzz1RCSYLE28ZgsPirFXOs37dNyifDTVG8fkln/jbwTz/AF7xEy7MsNnMzk92ItX6b8x/6CmI6ex0x9lztvb3npnbqCnMmwOr+UFxHqxuIvV4XBYaqJrxFO/Ysvtb7xTR4a526O/MxvO0R0bfwWCpw2V4fA3bl3F0WrNNmq5iZiuu7ERtvXO3TM9c9HXLjdGaWynR2n8Nk2Q4aLGDsRv09Ndyqeuuuf41U9+fejaIiHOAztxQ5NGWZ3ib2Y6NxNvKMXcqmuvCXKZnD1TMfxdumjp70RMdPVCpKeTPxAnF9hm1ldNvfbs84uOb7e23O/I3IApng1wJynQV2jM80vUZrnsb827zNrViP5FM9O/8qfyLmAAAAAAAAAAAAAAAAAAAAAAAAAAAAAAAAAAABnTljaszzJMhyrKMsu+h8uzaLtOLu0TMXK4p5v7nv3qZirp789XVvvotRPLFyf0fwts4+inevLsdbuTPgoriaJ/LVSCn+Tvxtu6Qv2dP6mvV3dPXKubZvVTvODmf/h+ZtLDX7WJw9u/h7lF2zcpiqiuid4qieqYlgLJOGF/VXCirU+mKa7+ZZbiLljMMFTPOquUREVU3Lcde8U1bTT39ujp65XyeONl3R+Is6f1Peru6fuVc21eq6Zwcz/8ADxd4G1kV4ka6yjQGnLua51d6fsbGHon90v3O9TTH556ohJsNftYnD27+HuUXbNymKqK6J3iqJ6piWfeNvBPP9e8RMuzLDZzM5PdiLV+m/Mf+gpiOnsdMfZc7b2956Z26gpzJsDq/lBcR6sbiL1eFwWGqia8RTv2LL7W+8U0eGudujvzMbztEdG38FgqcNleHwN25dxdFqzTZquYmYrruxEbb1zt0zPXPR1y43Rmlsp0dp/DZNkOGixg7Eb9PTXcqnrrrn+NVPfn3o2iIhzgM7cUOTRlmd4m9mOjcTbyjF3KprrwlymZw9UzH8Xbpo6e9ETHT1QqSnkz8QJxfYZtZXTb327POLjm+3ttzvyNyAKZ4NcCcp0FdozPNL1Ga57G/Nu8za1Yj+RTPTv8Ayp/IuYAAAAAAAAAAAAAAAAAAAAAAAAAAAAAAAAAAAFPcqTVeeaT4cU3tP3Iw9eMxMYS9iad+yWqKqap9J4Jnm7c7vd7p2mLhVnykMn+jPBvUNumnnXcNapxlHRvt2OqKp/7YqBlTgTxgx3DzNIwmOquYrTmIr3v2N95szP8A7lH+cd/226slzTBZ3leGzHK8TbxOCxFEV2rtud4qiWB+G/DariDo3PruR1f/AJx5Tcou04eatoxVmumfSx09FUTRO09U77T3pjkuCPFjMuGOd15bm1F+5kVy7NOKwlcTFeHr32mumJ6pjv09/wBsG83D6t1Jlek8hxOcZ5iacNgsPTvNU9dU96mmO/VPeh9eS5pgs7yvDZjlWJt4nBYiiK7V23O8VRKmeUbwp1BxCxeTX8izOOw2K4tXcFiK+batxM9N+NuuYjomOmdo6O/EhRGos71Xyg+INnLsrs1WsutVTNjD1TPYsJa32m9dmP436+bHj2hozIvpa0rluTVY7E5h6DsxanE4qd67nt+CO9EdO0REbz1uK4YaAyjh5pyjLMoo592vavFYuumIuYm5t9lV4Ijp2p6ojxzMzLwUfxY5PWR6wxN7M8ju05Lm92edc5tG9i9PfmqiPsZnwx3+91qLv8mfX9vF9it28ru299uzU4uIp9vaYir8jcgDP3B7k64HS2MtZtqzEWc0zO3MVWcPbpnsFmfDO/TXO/iiGgY6I6AAAAAAAAAAAAAAAAAAAAAAAAAAAAAAAAAAAAAAAAAAAAAAAAAAAAAAAAAAAAAAAAAAAAAAAAAAAAAAAAAAAAAAAAAAAAAAAAAAAAAAAAAAAAAAAAAAAAAAAABV+t+Omh9I4y5g8VmFzH463VNNyxgLfZZomNt4qqmYpifFv3pBaCv+PVGfXeFWe2dL4ecRjrtrsdyij7PsMz+6TTHfnm79HjlHdKconQmoMdRhLl/GZVeuTzaJx9qKaKp8HOpqqiPf2XBbrpuUU126oqoqiJpqpneJie/AM2cjXRPoPJcdq7G29r2NmcLhN4notUz6er36o2/qrJ42cKMu4kZLMxFGGz3D0z6Fxe3X/Ir8NM/kWTZs27FuLdm3RbtxvtTRG0RvO89HtvMHXro/U2qOC+u79u7YuWrtquLeNwF2dqL9H/1001R+uG6NB6wyjXGnbGcZFfi5YudFy3V0V2a+/RXHemPy9cIrxs4UZdxIyWZiKMNnuHpn0Li9uv8AkV+GmfyMg6P1Nqjgvru/bu2Llq7ari3jcBdnai/R/wDXTTVH64B2FCO6D1hlGuNO2M4yK/Fyxc6Llurors19+iuO9Mfl64SIAAAAAAAAAAAAAAAAAAAAAAAAAAAAAAAAAAAAAFfa+4v6O0Pfrwub5l2XMKdt8HhKey3ad439NHVT78x1wCwXB65qzejR+cTpu1Tezn0LcjC0VTtvc26Pf8HjVfkXKW0HmmPpw2InM8tiurm03sXYp7H780VVbe/C5cDi8Pj8JaxWCv27+GvUxXbu26oqpqie/EwDJnJD0JfxGqs01Pm9i5ROV11YS1RdpmmqMTP2czHhppnbbw1ND8UuHuU8Q9O15dmlEW8RRE1YXFUx6exX4Y8MeGO+mFqzbtTXNq3RRNdU11c2NudVPfnx9DzB143rWrOCXEKJiasNjsPPpao3mzi7O/8A3Uz4OuJ8cNr8J+I2U8RtPU47Lqos421EU4vB1Vb12K/86Z70/wCb28UuHuU8RNO15dmlEUYijerDYumPT2K/DHhjwx32I71rVnBLiFExNWGx2Hn0tUbzZxdnf/upnwdcT4JgHYcIRwn4jZTxG09TjsuqizjbURTi8HVVvXZr/wA6Z70/5puAAAAAAAAAAAAAAAAAAAAAAAAAAAAAAAAAAAAACvtfcX9HaHv14XN8y7LmFO2+DwlPZbtO8b+mjqp9+Y64BYLg9c1ZvRo/OJ03apvZz6FuRhaKp23ubdHv+DxqvyLlLaDzTH04bETmeWxXVzab2LsU9j9+aKqtvfhcuBxeHx+EtYrBX7d/DXqYrt3bdUVU1RPfiYBkzkh6Ev4jVWaanzexconK66sJaou0zTVGJn7OZjw00ztt4amh+KXD3KeIena8uzSiLeIoiasLiqY9PYr8MeGPDHfTC1Zt2prm1boomuqa6ubG3Oqnvz4+h5g68b1rVnBLiFExNWGx2Hn0tUbzZxdnf/upnwdcT44bX4T8Rsp4jaepx2XVRZxtqIpxeDqq3rsV/wCdM96f83t4pcPcp4iadry7NKIoxFG9WGxdMensV+GPDHhjvsR3rWrOCXEKJiasNjsPPpao3mzi7O//AHUz4OuJ8EwDsOEI4T8Rsp4jaepx2XVRZxtqIpxeDqq3rs1/50z3p/zTcAAAAAAAAAAAAAAAAAAAAAAAAAAAAAAAAAAAAAEN17xL0roSiI1DmdFrE1U86jC2om5eqjfbfmx1R452jokEyenGVX6cHfqwlFFeJiiqbVNc7U1VbdETPg3Ujl/Ke0JicZFm/ZznCWpmI7Pew1M0R7cU1zV+Rc2SZvl+e5bax+T4yzjMHdj0l2zVzqZBj3gVoXN9SccMyx+r8Nct4jJ7843HUXYmN8RVVM0U+1vvVHT0xT32stbaTynWen8Rk+eYeL2Gux6Wr+Nbq71VM96Yc3TZt0Xa7tNuiLle3PqiOmrbq3nvvMHXvrvSGpeDWt8Pew+Iu2+x3Oy4DMbUbU3IjvT3t9uiaZ6/aa24HcW8BxHyiLN+beF1DhqI9E4Xforj/mW/DTPg734Jmaa30nlOs9P4jJ88w8XsNdj0tX8a3V3qqZ70wwrrvSGpeDWt8Pfw+Iu2+x3Oy4DMbUbU3IjvT3t9uiaZ6/aB2ECreBvFvAcR8oizfm3hdQ4aiPROF36K4/5lvw0z4O9+CZtIAAAAAAAAAAAAAAAAAAAAAAAAAAAAAAAAAAAAAEb1trjTuicDTidSZnZwdNcTNu3O9Vy7tHVTRHTP5ukEkFE0cqHQtWM7DOGzum1vMdnnDUc329ufzvyLd0pqjJtWZXTmGnsws47CztE1W56aZ8FVM9NM+KYBkS5onP8AXHKYxeB1ZhKrP/qJxuIjp5noSiYijm1RvvTMRTTv4ZnqlsPOsly7O8mv5VmmEtYjAX7fY67NcdG3i8G3el93YbfZ4vdjo7LFPM5+3pubvvtv4N3mDBHGfhbm3CzUFrMMsu368mruxXg8bRMxXYrid4pqmOqqO9PfaF5PfGqxrbC2sj1Fdt2dSWadqK59LTjKY/jR4K/DHvx39rjz7J8Bn2U4nLM3w1vFYLEUTRctVxvEx/lPjYX4z8Lc24WagtZhll2/Xk1d2K8HjaJmK7FcTvFFUx1VR3p74N7ijeT3xqsa2wtrI9RXbdnUlmnaiufS04ymP40eCvw0+/HivIAAAAAAAAAAAAAAAAAAAAAAAAAAAAAAAAAAAAAEb1trjTuicDTidSZnZwdNcTNu3O9Vy7tHVTRHTP5ukEkFE0cqHQtWM7DOGzum1vMdnnDUc329ufzvyLd0pqjJtWZXTmGnsws47CztE1W56aZ8FVM9NM+KYBkS5onP9ccpjF4HVmEqs/8AqJxuIjp5noSiYijm1RvvTMRTTv4ZnqlsPOsly7O8mv5VmmEtYjAX7fY67NcdG3i8G3el93YbfZ4vdjo7LFPM5+3pubvvtv4N3mDBHGfhbm3CzUFrMMsu368mruxXg8bRMxXYrid4pqmOqqO9PfaF5PfGqxrbC2sj1Fdt2dSWadqK59LTjKY/jR4K/DHvx39rjz7J8Bn2U4nLM3w1vFYLEUTRctVxvEx/lPjYX4z8Lc24WagtZhll2/Xk1d2K8HjaJmK7FcTvFFUx1VR3p74N7ijeT3xqsa2wtrI9RXbdnUlmnaiufS04ymP40eCvw0+/HivIAAAAAAAAAAAAAAAAAAAAAAAAAAAAAAAAAAAAAHEao1Nk2lctnH6hzHD4DCRPNiu7V9lPgpiOmZ8UQDlxROI5UOhbWLi1bw+d3rW+03qMNRFO3h2muKvyLQ0PrrTuuMBOK05mNvFRTG9y1MTRctfzqZ6Y/MDLfHXTGp9YcoPBZRj8NVZwuOmixl92mJmj0NTHOrr36emPTzMd5rnBZLgMJkFnJbeGt1ZbasRhos1xzqZtxG2079fQ+6uzbruW7lduiq5b35lUxvNO8bTtPe6HmDEfKD4LX9E4u5n2m7dy7p65Xzq6Kd5qwdUz1T/I8E95YvJx45RmdOG0rrLExGPja3gsfdn/AG3gt1z9t4J7/t9eksXhrOMwt3DYq1Rew92maLluuN6aqZ64mGKOUHwWv6JxdzPtN27l3TtyvnV0U7zVg6pnqn+R4J7wNuDNHJx45RmcYbSussTEY6NreCx92f8AbeC3XP23gnv+316XAAAAAAAAAAAAAAAAAAAAAAAAAAAAAAAAAAAAAB8Od5vl+RZZezDOMZYweCsxvXevVxTTH/4/ED7hR2bcpzQmBxlVjDUZvj6Kaub2bD4emKJ6dt459VMzHvJ7w/4naW15RVGn8xirFUxM14W9TNu9THh5s9ceOJmAZ/5XuW6mzfXGncJbwddeUXYpwuAro3qivE3Ktqoq8FX2O0bdMR3+lpLQGl8NpDRmWZDhopqowtmKLlXX2Suemurp8MzMufu2rd6KOy26K+bVFdPOjfaqOqY8bzBkjlHcDZy+rE6q0bhpnBzM3Mbgbcf7Lw3KI+18Md58/Jx44zktWG0vrDEzVldUxbweNuTvOGnvUVz9p4J/i+11a+qiKqZpqiJpmNpie+yTyjuBs5fVidU6Nw0zg5mbmNwNuP8AZeG5RH2vhjvA1tTVTXTFVExVTMbxMTvEw/WQOTlxxnJasNpfWGJmrK5mLeDxtyd5w096iuftPBP8X2urX1NVNdMVUTFVMxvExO8TAP0AAAAAAAAAAAAAAAAAAAAAAAAAAAAAAAAAAAAHw53m+X5Fll7MM4xljB4KzG9d69XFNMf/AI/ED7hR2bcpzQmBxlVjDUZvj6Kaub2bD4emKJ6dt459VMzHvJ7w/wCJ2lteUVRp/MYqxVMTNeFvUzbvUx4ebPXHjiZgGN+M3orSnKBzXMLlE9ks5lbzG1/KpmablPf973m59K5/l+qMgwecZRei9g8Vbiuie/T4aZjvTE9EwgfGLg9lnErHZTjMTirmCxOErii7ct0xM3bG+80eKd+qenbeehYGnsly/T2TYXKsnw1vC4HDUcy3aojoiPDPhmeuZ78g5FiTljYOMLxZw+JtxtOJy61cmdv41NVdP5qYbbY75bVrbW2n7vR6bLpp/Bdq/WDWmnsTOMyDLMTV01XsLauT79ET/m5BH+HtzsugdNXPtstw0/8A6ql7tYanyrSGQYnOM9xNOHwdiN95+yrq71NMd+Z8AOaGauEPGvVOueK+JwdvKpvafv07xZoiInAW6eq5VX39+/Hh2iPHpUAAAAAAAAAAAAAAAAAAAAAAAAAAAAAAAAAAACZiImZnaI74Ar/UPGTQGQYuvDZjqXCeiKPsqMPTXfmnxTNumYjrc5pHXOmdX26qtOZzhMdNH2Vuirm3Kfboq2qj8AMe8rvC37HGLEXrtNUWsRg7FdqZidpiKZpn8sS2Jw91DgtU6NynNstuUV2b+Ho50Uf+3XERFVE+CYneEI5QPCntk5Pg7mW3LGHzvBVbWrt3oprt1THOoqmI36OuPHv4Uo4V6Cy/h5pW1lGX113rkz2XEX656btyY6ZiP4seCI/OCYsk8t7AU0Z3pbMIiOdew96xVP8AMqpqjyktbMyct+1vk2lL232OIxFH4aaJ/wAgXNwUxlWP4S6Tv1zvV9D7VEz/ADaeb/8AFNVbcnG52TgppafBYrp/BdrhY2IvWsPYuXr9yi3Zt0zVXXXO0UxHXMyDzGeaeUdhcZxUwuR5PltzHZBdr9CxiLNE1Xrt2Z2iuimOuiPB1z1tDAAAAAAAAAAAAAAAAAAAAAAAAAAAAAAAAAAAATMREzM7RHfAFf6h4yaAyDF14bMdS4T0RR9lRh6a780+KZt0zEdbnNI650zq+3VVpzOcJjpo+yt0Vc25T7dFW1UfgBJEO4xZP9HuF+psvimKrleBuV24n7eiOfT+WmExeNyim5bqorjemqJiY8MAylyI84mnG6myWueiu3axluPBzZmir9Kj8DkOUfwN9FRitV6Lwv8A6jpu47L7VP8AtO/N23H23hp7/XHT119wJrnRvKPnKL3pKKsRissq36PtuZ1+GaKfwtr5nj8JleX4jHZjiLWGweHom5dvXaubTRTHXMyDGXJ5423dHX7Wn9UXq7mnq6trV6reqrBzP5Zo8XeS36oHUOouLeX4PReW1YvIuyTYpwU0RF3F0zPTdmqfsNtt4jqiN9+vopbifjsv11xIzDFaEyO9aw17eqmzYt1VV4iad5rvcyPsd+vaPBvPTMpJya+I2V6B1RftZ5g7MYTMIptVY/m73MN0/oT3wbupmZiJmNp8A9eGv2sTh7d/D3KLtm5TFVFdE7xVE9UxL2AAAAAAAAAAAAAAAAAAAAAAAAAAAAAAAAAAAAACFap4qaJ0tipw2dahwdnFR9lZt869XT19dNETMdXfe7SHEnSGsLvYdPZ7hMViNt+wVb27u38yuImfegEvfFneAt5rk2Py+9ETaxdiuxVv4KqZp/zfaAxZyRcwuZLxcx2S4jemcXhbtiqjef8AaWqoq/NTWtrlEcE7WscPe1BpizRa1Hbp3u2adqacbTEfkuR3p7/VPemKWzvbQ3Ktm/MdjsRnFF6Znqi3f2mqemera5P4G4Llyi1bquXKqaKKYmqqqqdoiI65mQYO4I8WMy4ZZ3Xlua0X7mRXLs04rCVxMV4evfaa6YnqmO/T3/bWTxC5RWZYzW2W5dw3s+i8DYv0xXNVqZqzGqejmUxMb00dPX1zPT1R01tyhNQZFrviTTGicsm9f39D3cVYiZnMLu8RE00R1xHVFXXV7UQ4bgtrKxw31/Rjs6yqm/bp52Hv9kt/u2F6dpqoieqqOqY69twdgeWXr+Jy7C38XhpwuIuWqa7liaoqm3VMbzTvHRO09D6XxZLmmCzvK8NmOVYm3icFiKIrtXbc7xVEvtAAAAAAAAAAAAAAAAAAAAAAAAAAAAAAAAAAAAAAAAAAAAAAAAAAAAAAAAAAAAAAAAAAAAAAAAAAAAAAAAAAAAAAAAAAAAAAAAAAAAAAAAAAAAAAAAAAAAAAAAAB+VTzaZnwRuDMfKg4wYrAYq7o3St+u3iebEY/E2vsqedHRaonw7TG8x4dvC4PhzyYb2bZPazDWWZYjL7t+IrowWGoiblFM9XPqq3iJ8W3R4d+hAeCldrVHKEyzF55VFyrE42/jJ7JP2V2Ka66Y6f5UR0eJvcGKeMPJ4xujcpu5zp7G3M0yyxTNWIt3aIpvWaftujoqjbr6ITrkfcQsRj7WK0dmuIru1Ya32fAVXKt5i3E7VW436ejeJjxb9WzTN63RetV2rtFNduumaaqao3iqJ64lhPQ1qdDcpvDZfh5mizYzivAxET12rlU0U79XeqgG7wAFZ8bOFGXcSMlmYijDZ7h6Z9C4vbr/kV+GmfyLMAde+i9R6q4N6/u4ecNdoxFFyLOMy6vfm4mnfo28M/a1R4fbhv7KcXXj8rwmLuYW/g679qi7Vh78RFy1NURPNqiOqqN9pcdmWlMjzPUOX57j8sw9/NcviYw2Irp9Nb37/gmY72/V1xs5sAAAAAAAAAAAAAAAAAAAAAAAAAAAAAAAAAAAAFEcpji5c0XgaMg09d5ufYy3z7l6On0LanoiY/lT07eCI38CqOFHJ6zHWuW05/qzMcRl2Fxf7rZopp52IvxPT2SqavsYnvbxMz19HRvFtX3repuUxiLOdXOdhLmf0YKvn1bRFqi7FuKenqjan8re1FNNFMU0xEUxG0RHegGQ+JnJkv5Nk97MtH5jfzHsFM13MHiaIi5NMR10VU9Ez19Gz5uSNxBxOWam+lDMb9dWXY/nVYWmuros34jeYjfqiqInojv7dHS2MwdxbwtOhOUTfxOAjsNq3j7GY24o6IiKubXVHRt0b86NgbxH5TMVUxMdU9L9AQ3ilw9yniJp2vLs0oijEUb1YbF0x6exX4Y8MeGO+mQDrxvWtWcEuIcTE1YbHYed6a+mbOLs7/91M+DrifHDeGhM+van0jlmc4nLsRlt3GWouThsRG1VPj9qeuJnbeJjoeepNKZHqa7gLme5Zh8dXgb0X8PN2nfmVx+ePFPRO3U5sAAAAAAAAAAAAAAAAAAAAAAAAAAAAAAAAAAAAFEcpji5c0XgaMg09d5ufYy3z7l6On0LanoiY/lT07eCI38CqOFHJ6zHWuW05/qzMcRl2Fxf7rZopp52IvxPT2SqavsYnvbxMz19HRvFtX3repuUxiLOdXOdhLmf0YKvn1bRFqi7FuKenqjan8re1FNNFMU0xEUxG0RHegGQ+JnJkv5Nk97MtH5jfzHsFM13MHiaIi5NMR10VU9Ez19Gz5uSNxBxOWam+lDMb9dWXY/nVYWmuros34jeYjfqiqInojv7dHS2MwdxbwtOhOUTfxOAjsNq3j7GY24o6IiKubXVHRt0b86NgbxH5TMVUxMdU9L9AQ3ilw9yniJp2vLs0oijEUb1YbF0x6exX4Y8MeGO+mQDrxvWtWcEuIcTE1YbHYed6a+mbOLs7/91M+DrifHDeGhM+van0jlmc4nLsRlt3GWouThsRG1VPj9qeuJnbeJjoeepNKZHqa7gLme5Zh8dXgb0X8PN2nfmVx+ePFPRO3U5sAAAAAAAAAAAAAAAAAAAAAAAAAAAAAAAAAAAAFVcoDihRw601RRgebcz7H86jCUVRvFuI+yuVeKN42jvz7Us68K+DmfcWL2I1LqXMr+Fy7EXJq9FV08+9iqt9p5sT0RTHVv1dG0R4Pk5VmY3cw4143CYi5V6HwVnD4e3EztFNM0RXVMb9HXXLbmRYLC5bkuBwWXU004PD2KLVmKdtuZFMRG23iBmPWvJXow+U3MRpHOcRiMbbp53obG0U7XfDFNVO209W28K+5OuuMfoLiLbyTNK7tnLMdf9CYvD3J2ize35tNe09ETFXRPi9putiPleZLRkvFSxmWDp7F9EsLRiapo6P3WmqaZno7+1NM+2Dbg4nSOYznGlMmzKqd6sXg7N+fbqoiZ/O5YBwOt9J5TrPT+IyfPMPF7DXY9LV/Gt1d6qme9MOeAde+u9Ial4Na4w97D4i7b7Hc7LgMxtRtTciO9Pe326Jpnr9ps/gzrLGa70Jg85zHLLuAxFUzbq51O1u/NO29y33+ZM+HvxMdO26Q6q0zk+q8rnLtQ4C1jsHNdNzsdzeNqoneJiY6Y95ytizbw9i3ZsW6LVm3TFFFFFMU000xG0RER1REd4HmAAAAAAAAAAAAAAAAAAAAAAAAAAAAAAAAAAACEcX9f4Ph3o+/muIpi7jLk9hweH/5t2Y6N/BTHXM+LwzDJmg9B6q466mxueZ1mFdnAxXzb+OuUzVET1xatU9XRv1dUd/xyflsZnfuazyHLJrq9DWMBOIijedufXcqpmfB1W4aO4LYDB5dwp0tZy6Kew1YC1dmaZiedXXTFVc7x3+dMgpfUHJRy+MruVZBqDGfRCmmZppxlumbdyfBvTtNPf6elS3D7UWdcHuJ3YsxpvWKbV6MPmWF36LluZ6Z8EzETzon9bsGZM5bOQ2bOZ6dz61RTTdxNFzCXqo/jczaqiZ96qqPegGsMPet4ixbvWa6a7VymK6KqZ3iqJjeJh5oDwFzWvOOEGl8Vdqmq5GEixVVM7zM26pt//FPgHwZ9k+Az7KcTlmb4a3isFiKJouWq43iY/wAp8b7wGCOM/C3NuFuoLWYZZdv15NXdivB42iZiuxXE7xRVMdVUd6e+0/yc+IOa6+0fcu53gL1GKwNVNirHc3m2sXO3XT/Kjb00R0dMeHaLJz7J8Bn+U4nLM3w1vFYHE0TRctVx0TH+U+OHnk2V4LJcrw2W5VhreFwOGoi3Zs242popj/66+uZ6ZB9gAAAAAAAAAAAAAAAAAAAAAAAAAAAAAAAAAAAIRxf1/g+Hej7+a4imLuMuT2HB4f8A5t2Y6N/BTHXM+LwzDJmg9B6q466mxueZ1mFdnAxXzb+OuUzVET1xatU9XRv1dUd/xyflsZnfuazyHLJrq9DWMBOIijedufXcqpmfB1W4aO4LYDB5dwp0tZy6Kew1YC1dmaZiedXXTFVc7x3+dMgpfUHJRy+MruVZBqDGfRCmmZppxlumbdyfBvTtNPf6elS3D7UWdcHuJ3YsxpvWKbV6MPmWF36LluZ6Z8EzETzon9bsGZM5bOQ2bOZ6dz61RTTdxNFzCXqo/jczaqiZ96qqPegGsMPet4ixbvWa6a7VymK6KqZ3iqJjeJh5oDwFzWvOOEGl8Vdqmq5GEixVVM7zM26pt/8AxT4B8GfZPgM+ynE5Zm+Gt4rBYiiaLlquN4mP8p8b7wGCOM/C3NuFuoLWYZZdv15NXdivB42iZiuxXE7xRVMdVUd6e+0/yc+IOa6+0fcu53gL1GKwNVNirHc3m2sXO3XT/Kjb00R0dMeHaLJz7J8Bn+U4nLM3w1vFYHE0TRctVx0TH+U+OHnk2V4LJcrw2W5VhreFwOGoi3Zs242popj/AOuvrmemQfYAAAAAAAAAAAAAAAAAAAAAAAAAAAAAAAAAAADgNd6qwGi9K4/PM1qn0PhqN4op+yuVz0U0R45naPysX5bl+sOULr2/fv34s4Oz013aombGCtTPRTTHfqnbq6526eha3LdzO/ZyLTGWW66osYnEXr9ymJnaqbdNMU797/3JTrkp4DB4Tgzld7CRTN7F3b17EVRMTM3IuVU7Tt4KaaQQjGck/J5y2qnB6kx9OYc3oru2aJtTVt9rG0xG/jUHVa1NwW4j2pu87D5hhKor9JV+54mzM9MeOmqN4/8AyOxJnblo5DaxWicqzymin0TgsZFia9unsdymej4VNP4ZBe+mc5w2odP5dm+Bq3w2NsUX6OmJ2iqN9p278dU+05JS/JHzWvMeD+HsXKpqnAYu9ho3nfaneK4j/vXQA9WLw1nGYW7hsVaovYe7TNFy3XG9NVM9cTD2gMR8oPgtf0Ti7mfabt3LunrlfOrop3mrB1TPVP8AI8E95b3JX4k53q7LMTkueYXE4qrLbcTRmu29NVO8RFu5Pfr78T34id+reb5xeGs4zC3cNirVF6xdpmi5brjemqmeuJhx2l9OZTpXJ7WV5BgrWCwNuZqi3b36apneZmZ6Znxz4o7wOWAAAAAAAAAAAAAAAAAAAAAAAAAAAAAAAAAAAB8Wd5pg8kyjGZnmV6LOCwlqq9duT082mI3n2/aYh1Hnmq+UBxBoy3KqKreX26pqw+HqqmLWGtRO03bkx/G8fj2hfnLAzK/gOEnYLFdVFOOx9nD3NpmN6Iiuvbo8dEOF5FWAwdvQuc4+3FM4+9j+xXZ3iZiimimaY8MRvVVIPjw/JPyb6HxTiNSZjOO2je5RZoi3E/zJ6f8AuULrjR+peD2ssJVViJt37dXZsFj8PvFN2InrjweOnxuw9UHKqyGznHCDMcTVRTOIyyu3i7VXfj00U1R8GqfwQCacLNW2tb6EyrPLcRTdv2+bfoiYnmXaeiuOjxxvHimErZt5E2a139L6iyuuqZpwuLt36ImerslMxO3v22kgH5VEVUzTVETTMbTE99+gMkco7gbOX1YnVOjcNM4OZm5jcDbj/ZeG5RH2vhjvOQ5JnEvO8djadHZhhsTmOBtWprsYumOdODoiPsbkz/Enqp78TMR1dWpqoiqmaaoiaZjaYnvuG0xpXJNL0YynIMtsYGMZfnEX+xR9nXPfnxR3o6o70A5oAAAAAAAAAAAAAAAAAAAAAAAAAAAAAAAAAAAHxZ3mmDyTKMZmeZXos4LCWqr125PTzaYjefb9piHUeear5QHEGjLcqoqt5fbqmrD4eqqYtYa1E7TduTH8bx+PaF+csDMr+A4SdgsV1UU47H2cPc2mY3oiK69ujx0Q4XkVYDB29C5zj7cUzj72P7FdneJmKKaKZpjwxG9VUg+PD8k/JvofFOI1JmM47aN7lFmiLcT/ADJ6f+5QuuNH6l4PaywlVWIm3ft1dmwWPw+8U3YieuPB46fG7D1QcqrIbOccIMxxNVFM4jLK7eLtVd+PTRTVHwap/BAJpws1ba1voTKs8txFN2/b5t+iJieZdp6K46PHG8eKYStm3kTZrXf0vqLK66pmnC4u3foiZ6uyUzE7e/baSAZJ5b9qYzvSt3p2qw9+j8FVE/5tbMscuK1HM0he6N98VR1fepBcOldV5VpbgfpvO88xNGHwdrKcNMzvvVXV2KnammO/VPgZbzzNtWcoXiFawOXWqrOX2pmbNmZnsODtb7TduTHXVP5eqHB5Fb1fxgzHINL4Od8FlWFt2LcRExYw1umIpm9c8Mz+GeiIbZ4Z6Cyjh7py3lWTW+dXO1eJxVcfumIufbVeLwR1RHvzIOGegso4e6ct5Vk1vnVztXicVXH7piLn21Xi8EdUR78zLQAAAAAAAAAAAAAAAAAAAAAAAAAAAAAAAAAAAmYiJmZ2iGPOPPGDM9Y59Xo7Qtd6rLqrvoau5hZnn46vfaaaZj+J3ujr9pobjvnV/T/CTUuPwlfY8RGG7DRXE9NM3Kqbe8eOOfuoHkVZBg8bn2f53iaKbmKwFu1Zw/Op35k3Odzqonw7Ube1Mg+XJeStqHF5XRfzPPMDgMZXTzvQ0WqrvNnwVVRMRv4dt/fVlrDSOreEGqcPcvXK8Lfor5+Ex+Frnsd3ae9P56ZdiSvOPmmMPqjhZnli7ZprxOEw9eMw1e3pqLluJq6J8cRMe+D6eC+uaOIGg8Hm9UU042mZsYuimNopu09e3imJiffTpkrkR5xXRnGpMmqq/c7ti3i6KfBNNXNmfwV0/ga1AZx5bVrfRmnru0elzCqn8Nur9TRygeWjZ5/DHLbnR+55pb7/AIbVwEm5M2Kt2+BOQ3sRci3as04jn13JiKaYi9c3nfvQozjtxex/EHNqdIaHpv3cquXYszNiJ7Jj699oiI6+Zv8Ah656Fd4bXWoM10Dk3DvIbF2LE3rkXKMPvNzGV3Lk1U0dH8WN+rv99qzgFwbwvD7AU5nm9NrE6nxFG1dyPTU4Wmeu3bnw/bVd/qjo6wcAuDeF4fYCnM83ptYnU+Io2ruR6anC0z127c+H7arv9UdHXcYAAAAAAAAAAAAAAAAAAAAAAAAAAAAAAAAAAATMREzM7RDHnHnjBmesc+r0doWu9Vl1V30NXcwszz8dXvtNNMx/E73R1+00Nx3zq/p/hJqXH4SvseIjDdhoriemmblVNvePHHP3UDyKsgweNz7P87xNFNzFYC3as4fnU78ybnO51UT4dqNvamQfLkvJW1Di8rov5nnmBwGMrp53oaLVV3mz4KqomI38O2/vqy1hpHVvCDVOHuXrleFv0V8/CY/C1z2O7tPen89MuxJXnHzTGH1Rwszyxds014nCYevGYavb01Fy3E1dE+OImPfB9PBfXNHEDQeDzeqKacbTM2MXRTG0U3aevbxTExPvp0yVyI84rozjUmTVVfud2xbxdFPgmmrmzP4K6fwNagw9x4onRvKO+i9ne3ROIwuZ0zH9Xn9Ud+aKvwvZxZ4kZ3xl1Rh9M6Rw+I+g03ebh8NEbVYqqP8A3bvgpjriJ6I656eq1eVPwtzvWWOybONN4aMXiLNHoO/ZidqubNe9NfT0bRNVW/g3Tvglwoy7hvk3Or5mKz7EUx6Kxe3V/Io8FMflA4JcKMu4cZNzq+Zis+xNMeisXt1fyKPBTH5etWHKI4D15jfu6l0NhOdjLlXOxmXWo27LMz03LceHw09/rjp69OAK84FaNzbQ+gsNlee5lXjMXNXZOw87nW8LE/8AtUT1zEd+ereejo67DAAAAAAAAAAAAAAAAAAAAAAAAAAAAAAAAAAABl/lI8asXhsff0fovEVUYimexY3GWJ9PFc/+1bmOqe9Mx079HhaJ1hmdWS6SzrNLe3PwWCvYmnfw0UTVH5mNeSlk9jUvF27j832xN3BYe5j6eyRzufemummKp8cTXM+3sDkdIcmLUud5Xbx+d5nhsnuXo59OHuW6rt2In7faYiJ8W8z4elB+JXC3VHC3HYfF4m5FzCzVE2MxwdVUUxX4J6ppqdhDg9cadwmq9KZnkuPtUXLWLs1UU86N+ZXt6WqPHE7SCAcm7iNe19oyujNLnPzrLaqbOJr227LTMekueDedpifHC22JOSLmd3KeLt3K7kzTGOwt6xXRP29Hp4/BzavwttgxpyzcqnAcQ8ozexvR6NwURNUdH7parmN/wVUfgfNxd41Znr/BZfpbSdvE04bEWrVvFzbpnsuNvTTG9umOuKIn36va67r5UfD7MtcaSwN/IrMYjMcsu1XIsR9ldt1REVRT3t94pnbxPDk+8F8PoXB284z23bv6lvUe3ThKZ/i0/wArwz70eMHJ+4MYfQuDt5zntu3f1Leo9unCUz/Fp/leGfejx/FyiOCdrWGHvag0zZotaitU867Zp6KcbTEfkuR3p7/VPemL5AU1yZNA57onSd6vUOMvUV4+Yu28rmd6cJHhnwV1dG8R0R7e+1ygAAAAAAAAAAAAAAAAAAAAAAAAAAAAAAAAAAAAAAAAAAAAAAAAAAAAAAAAAAAAAAAAAAAAAAAAAAAAAAAAAAAAAAAAAAAAAAAAAAAAAAAAAAAAAAAAAAAAAAAE9EbyzVxq5Rc5Nj72SaEixiMXZqmi/mFynn26Ko66bdPVVO/fno8Ug0qOv69xS4q4SqnMcRned2rdW0xXds7Wp8HRNPNW9wp5TU4nE2cu1/YtWuf6WnMsPTzad9//AHKO9Hjp8HUCsNa6F1JozjlawWmMPfrxt/GejMqrtRPpqZq53XPep6Yq36NondunK5xc5bhZzKLVOO7FT2eLMzNEV7em5u/e33MNXg8fbw+Ow82cRTVRM2b9O1Xpatt+bV4J2j8D6QGF+K9MYLlSXa42jbNsFe6fH2KW6GG+UV/6XlF373TH7pgrvVt1UW/1A3ITMRG89EG8REzPRDKnKL4314q5iNI6IxFVUVT2HGY6xO81z1TatTH4JmPagGk9PamybUc4yMkzHD42cHenD3+xVb8yuOuJ/X1OYULyZeEeM0VhbmoNQXL1nN8dZiinA01zFNi3PT+6R/GueKfsfbmdr6AAAAAAAAAAAAAAAAAAAAAAAAAAAAAAAAAAABRHHTj1htF37uSaZos47Pqei9cr6bWF8UxH2VXi6o7/AIAXuMAYvinxVxUzmtWcZ1Rh5maortWOZYiN+9EU83ZYnDLlOZlhsVZwWvLNGMwlU82cfh6Iou2/HVRHpao8O209Pf6gRzlMaEzPJOKv0UyqxfuWc8vRewtVimqaoxHRzqI2/jc700beFsDQk55VpHK51XTZozvsNPomLU7xzvH3t9tt9ujffZ9mU5hlmostwmZZddw+Nwle12xdp2qiJ2mN48E7TMeHplyQDEnLJsRb4sYe5/zcstVfgruR/k22xry1rfN4g5Jc6fT5ZEdXgu3P1g17kd3s2SZfd6PT4e3V0eOmJfa4XRFzs2jMhu9fPy/D1fht0ypPlF8b6NNW7+mtJ36a87rjm4nFUTvGEie9HhufmBd2W6myXM87zDKMBmWHv5lgOb6Jw9FW9Vvfq3/+uhzDL/Jf4SZlhcfZ1zqW7isNeuU1VYPCzXNNd2K46bt3vzE77xTPX1z3t9QAAAAAAAAAAAAAAAAAAAAAAAAAAAAAAAAAAAAojjpx6w2i793JNM0Wcdn1PReuV9NrC+KYj7KrxdUd/wAAL3GAMXxT4q4qZzWrOM6ow8zNUV2rHMsRG/eiKebssThlynMyw2Ks4LXlmjGYSqebOPw9EUXbfjqoj0tUeHbaenv9QI5ymNCZnknFX6KZVYv3LOeXovYWqxTVNUYjo51Ebfxud6aNvC2BoSc8q0jlc6rps0Z32Gn0TFqd453j72+22+3Rvvs+zKcwyzUWW4TMsuu4fG4Sva7Yu07VRE7TG8eCdpmPD0y5IBiTlk2It8WMPc/5uWWqvwV3I/ybbY15a1vm8QckudPp8siOrwXbn6wa9yO72bJMvu9Hp8Pbq6PHTEvtcLoi52bRmQ3evn5fh6vw26ZUnyi+N9Gmrd/TWk79Ned1xzcTiqJ3jCRPejw3PzAu7LdTZLmed5hlGAzLD38ywHN9E4eireq3v1b/AP10OYZf5L/CTMsLj7OudS3cVhr1ymqrB4Wa5pruxXHTdu9+YnfeKZ6+ue9vqAAAAAAAAAAAAAAAAAAAAAAAAAAAAAAAAAAAAFScb+M+XcOsP6BwVujH6hu0c63h5q9JZiequ5t0+1T1z4usFtjAuP4s8VM9uXMxsZpmtvDRMz/6HD8yzR0dXpafzzKVcPOUxqPKMVbw+r7dOcYCaoiu7TRTbxFuO/MbbU1e1MR1dYOU5Y+iMVY1FhNW4O1VcwmLoowuJ5sTPMu09FEz/Op2j+qvzgTRqW3w0ym3rG3FvH27cUWoqmey9hiI5nZPBVt7/Vv07pFpjUWR61yK3mGUYizjsDcmJmKoiZpqiYmIqpnqmJiJc8Ayfy4LERmOkr/fqtYij8E25/zawZf5cFvfL9I3enou4mnq8MW5/wAgXRwPu9l4Q6Rq6OjLrVPR4qdv8k4V3yebnZeC+lavBhZp/BXVH+TgOPvGTCcP8vqy3KareJ1LiKP3O3104amf/cr/AMqe/wC0Cy/pmyX6Zvpe+iWH+jXYez+hOd6fmb9f/wCLrcwx5yeOF+c6x1La15qjFYy1g6L/AKIs3Jrmm9jrsT179cW+9M9/qjv7bDAAAAAAAAAAAAAAAAAAAAAAAAAAAAAAAAAAABX3F/illHDbKKbuMj0Vml+J9C4Kiraqv+VVP8WmPD+AFgjBmbcZOKGqsVcxGXY7HYfD0T/scrw8xRR7cxEzPvy5LRPKN1pp7GU2dQVU53g4nau3iaYt3qemOquI6+v7KJ6wWfyydFYnM8ny7VWAtzcnLaZsYummJmYtVTvTX7UVb7/zkp5KVvU9nhtat6itdjy6Kt8s7Jv2WbU7zO8fa7z6XfveLZPNB6409xDyOrFZNepv25p5mIwt6mOfb3jpprp8He78SllNMU0xTTERTEbREd4H6zxy1rMVcPslvd+3mcU/htV/qaHUTyybfP4TYevp/c8zsz1eGi5H+YOV5Jtzn8Fssp6P3PEYino++TP+a4VI8j672ThBTTv/ALPML9P6M/5pTxm4pZZw3yPsl3m4nOcRTMYTBRV01T9tV4KI8PvQCW5lqbJcszvL8ox+ZYexmWP53obD11bVXNuvb/66XMMQ8LNCaj4060van1JjMTayy3eiq/jaZmmquqmd4s2PBt0dMfYx423LVFNq1Rbo35tMRTG8zM7R456ZB5AAAAAAAAAAAAAAAAAAAAAAAAAAAAAAAAAAAr7i/wAUso4bZRTdxkeis0vxPoXBUVbVV/yqp/i0x4fwAsEYMzbjJxQ1VirmIy7HY7D4eif9jleHmKKPbmImZ9+XJaJ5RutNPYymzqCqnO8HE7V28TTFu9T0x1VxHX1/ZRPWCz+WTorE5nk+XaqwFubk5bTNjF00xMzFqqd6a/airff+clPJSt6ns8NrVvUVrseXRVvlnZN+yzaneZ3j7XefS797xbJ5oPXGnuIeR1YrJr1N+3NPMxGFvUxz7e8dNNdPg73fiUsppimmKaYiKYjaIjvA/WeOWtZirh9kt7v28zin8Nqv9TQ6ieWTb5/CbD19P7nmdmerw0XI/wAwcryTbnP4LZZT0fueIxFPR98mf81wqR5H13snCCmnf/Z5hfp/Rn/NKeM3FLLOG+R9ku83E5ziKZjCYKKumqftqvBRHh96AS3MtTZLlmd5flGPzLD2Myx/O9DYeuraq5t17f8A10uYYh4WaE1Hxp1pe1PqTGYm1llu9FV/G0zNNVdVM7xZseDbo6Y+xjxtuWqKbVqi3RvzaYimN5mZ2jxz0yDyAAAAAAAAAAAAAAAAAAAAAAAAAAAAAAAAAABFOJOvMn4f6frzTOrszM+lsYej/aX6/taY/PPeBKxhbUnHPiNq/MLsZDdxOX4WmZmnDZZZmqqmnvc6uImqZ8fRHievTHH7iBpjMIt5ti6s0s0ztcwuYW9q49qqIiqJ9vfqBoXlVaKxOrOH1GMy63N3HZPcnExbiJma7UxtciPHtET/AFUU5GVvU1rIMx9GWubpe5Xz8JVd3iqb3RFXY4+06Onvb9XfWrwr4p5BxFy+K8tuTh8xt0xN/A3pjslue/tP8anxx+CE7sWbWHs0WsPbotWqI2poopimmmPBER1A81R8quxF7gnnNX/Ku4euPjaY/wA1uK05SdvsvBPU8dPpbVqrq36r1Egr7kTXN9D5/a6PS5jFX4bVP6mjGZuRDd3yDVNrf7HFWKvw0VR/kuziZr3KOH2nLmaZxc3rnenD4amf3S/X3qaY/PPeBy2odTZNp2cFGd5jh8FOMvRh7EXatuyVz1RH6+py8TExExO8SwpkmU6s5QvEK7jMfdqsZdZmIvX9pmzgrW/Rbtx3658HXM9M9DbuR5ZZybJsFluFrvV2MJZps0V37k3K6opjbeqqeuQfcAAAAAAAAAAAAAAAAAAAAAAAAAAAAAAAAAADhtYamyvSOQYnOM8xNOHwdiOmeuqurvU0x35nwA5kYl1rygtb6rzW5htIxeyvA86exWcJa7JiK6fDVVtM79/anbbx7buDyXjfxJ0vmNEZhmWJxVMTE14TM7O/Oj25iKo9uJBrXjxo67rfhrmWV4ON8db5uKw0dPprlHTzffiao99Q3I4w2qsNqPNYsYeqjTcx2PGzf3iIv0782KP5cb7T4uvvLl4P8acj4h2aMJciMuz2I9Pg7lW8V+O3V348XXH5VpWbNqzFUWbdFuKqprqiimI3qmd5mfHM98HmhvGaxGI4T6ttz62X6vwUTP8AkmSPcRrXZuH2prfT6fLMTHRG/wD7VQM1ciC7tneq7XR6bD2KvwVVx/m1sx5yJbu2s9Q2t/ssvpq/Bdj9bVOsNT5VpDIMTnGe4mnD4OxG+8/ZV1d6mmO/M+AHu1LqDKtM5XXmOfY6zgcFRVFM3bs7RvM7REeFyOHvW8RYt3rFym5auUxVRXTO8VRPVMSwxnmbas5QvEK1gcutVWcvtTM2bNUz2HB2t9pu3J79U/l6obJ0BpbDaL0ll+Q4PEYjE2sJRzezX6pmquZneZ/kxv1Ux0RG0AkIAAAAAAAAAAAAAAAAAAAAAAAAAAAAAAAAAAOG1hqbK9I5Bic4zzE04fB2I6Z66q6u9TTHfmfADmRiXWvKC1vqvNbmG0jF7K8Dzp7FZwlrsmIrp8NVW0zv39qdtvHtu4PJeN/EnS+Y0RmGZYnFUxMTXhMzs786PbmIqj24kGtePGjrut+GuZZXg43x1vm4rDR0+muUdPN9+Jqj31DcjjDaqw2o81ixh6qNNzHY8bN/eIi/TvzYo/lxvtPi6+8uXg/xpyPiHZowlyIy7PYj0+DuVbxX47dXfjxdcflWlZs2rMVRZt0W4qqmuqKKYjeqZ3mZ8cz3weaG8ZrEYjhPq23PrZfq/BRM/wCSZI9xGtdm4famt9Pp8sxMdEb/APtVAzVyILu2d6rtdHpsPYq/BVXH+bWzHnIlu7az1Da3+yy+mr8F2P1tU6w1PlWkMgxOcZ7iacPg7Eb7z9lXV3qaY78z4Ae7UuoMq0zldeY59jrOBwVFUUzduztG8ztER4UQ4vcO8t4p6Us4ecV2HFWd7+AxluedTTNURvvG+1VNURHj6pjx5YzzNtWcoXiFawOXWqrOX2pmbNmqZ7Dg7W+03bk9+qfy9UNk6A0thtF6Sy/IcHiMRibWEo5vZr9UzVXMzvM/yY36qY6IjaAfHwz0FlHD3TlvKsmt86udq8Tiq4jsmIufbVeLwR1RHvzMtAAAAAAAAAAAAAAAAAAAAAAAAAAAAAAAAAAHrxF61hrFy/iLlFqzbpmuuuudqaYjrmZ70A9gy7xP5T04TH3sBoPCYfEUW55s5hiomaap36eZRExvHjmfeQTJuU7rnB4uK8xoyzMcPv6a1XY7FO3iqpno9+JBrLirpuvVvDzPcks7dnxWHmLO/V2SmYqo/wC6mGRuS5mef5BxWqyzA5bdxFvFUzh8xs7bdgppq/2kz3ubO/t77dcw01wp4xac4iWuw4WurAZtT9ngMRVHOmPDRV1VR+XxJzl+R5XluYY/H4DAYfD4zH1xcxV63REVXqojaJqnv/8A5ZByL485sxicnx1iqN4u2LlExtv10zD7H5XEVUVUz1TGwMScju5VZ4u3rW8xFzLr9Exvt1VW5/ybcYb5LM+h+Otuz0dNnFW+jxUzP+TcOIvWsPYuXr9yi3Zt0zVXXXO0UxHXMyBfvWsPYuXr9yi1Zt0zVXXXO1NMR1zM96EI4taKw/EzQVzKrOOps1V1U4rCYijauibkRPN38NMxVMdHT07+Jm7jtxex/EHNqdIaHpv3MquXYszNiJ7Jj699oiIjp5m/4euehongXo7NtEaBwuV59mVeMxm/ZOxb86jCRMf7KieuYjw9W89HRAI/wE4M4Th5gozLNos4vU1+nau7T00Yamf4lvfv+Grv9UdHXcQAAAAAAAAAAAAAAAAAAAAAAAAAAAAAAAAAA9eIvWsNYuX8RcotWbdM1111ztTTEdczPegHsGXeJ/KenCY+9gNB4TD4ii3PNnMMVEzTVO/TzKImN48cz7yCZNyndc4PFxXmNGWZjh9/TWq7HYp28VVM9HvxINZcVdN16t4eZ7klnbs+Kw8xZ36uyUzFVH/dTDI3JczPP8g4rVZZgctu4i3iqZw+Y2dtuwU01f7SZ73Nnf299uuYaa4U8YtOcRLXYcLXVgM2p+zwGIqjnTHhoq6qo/L4k5y/I8ry3MMfj8BgMPh8Zj64uYq9boiKr1URtE1T3/8A8sg5F8ec2YxOT46xVG8XbFyiY2366Zh9j8riKqKqZ6pjYGJOR3cqs8Xb1reYi5l1+iY326qrc/5NuMN8lmfQ/HW3Z6OmzirfR4qZn/JuHEXrWHsXL1+5Rbs26ZqrrrnaKYjrmZAv3rWHsXL1+5Ras26ZqrrrnammI65me9BYvWsRYt3sPcou2blMVUV0TvTVE9UxPfY347cXsfxBzanSGh6b9zKrl2LMzYieyY+vfaIiI6eZv+HrnoaJ4F6OzbRGgcLlefZlXjMZv2TsW/OowkTH+yonrmI8PVvPR0QCwgAAAAAAAAAAAAAAAAAAAAAAAAAAAAAAAAAAJmIjeeiABnbi7ykMJp7HXsp0bh7GZY21vRdxl2Zmxbq6tqYid65jw7xHtqmwPKa19YxkXcRVleKs77zYrwvNjbwRNMxP5ZBtTP8ALrecZHmOW3ui1jMPcw9XtV0zTP52DeF/0y6A414XAYHLrmKzaxiKsHfwlEf7a3PRVtPejbaqKu9t0tP8JePGn9dXKMBjqfoRnUxERYvV72709/sdft96dp9taFGR5Xbz27nVGAw9ObXbMWK8XFEdkqtxO8UzPg//ABeCAchTMzTEzG07dMeB+gDC/DGmcu5U1qzTvTFGcYyztHR0TF2Nm6GGsriMJyt5iNo//OO7HRH21dX625d9o3nojxgTMRG89EPRgsXhsdh6cRgr9rEWKt+bctVxVTO07TtMMt8ovjfXirt/SOh8RVVFU9hxmOsTvNc9U2rUx+CZj2oWNyZNB59orSN2rUWMvUV46Yu28rmd6cJHhnwV1dG8R0R7e+wXKAAAAAAAAAAAAAAAAAAAAAAAAAAAAAAAAAAAAAAAAAAAAAAAAAAAAAAAAAAAAAAAAAAAAAAAAAAAAAAAAAAAAAAAAAAAAAAAAAAAAAAAAAAAAAAAAAAAAAAAAACn+VHrHE6S4aXLeW3a7OOzS76DouUdE0UTTM1zE96do238atOSRw0y3MMBc1lnVijFXab82sDauUxVRbmn7K5tPXVvO0eDbfr6pnyxchv5pw1wuY4aiqv6F4um7diI32t1xNEz70zSjvI11thbmT43SGMu0W8ZZu1YrCRVO03aKtufTHhmJjfbwT4pBpXEYaxicPXh8RZt3bFdM0VW66YqpqiY22mJ6NmX+PnJ+tdhxGotB4fsdVMc/E5ZR9jO3XXa8Hjp/A1KAw5wB4z4vQePoyXUFd29py7XzZirea8HVv01Ux9r4affjx7cwGMw+YYKzi8Fet38Neoi5bu26t6a6Z6piWbeUfwPpzCjE6p0hhopxlMTcxmCtx0XY79dEeHwwhHJi4sXNM5xZ0vn+JmMlxdzmWK7s9GFuzO0Rv3qZnonvRPT4QbQYf5WNHofjbF3q5+Fw1zw9W8f/FuBjjlmZHmH0/ZXmtvCX6sDicFbwtF6mnemb1NdyeZ0d/aqOjv94HNcojjhXjKr2ktD4iqqmuexYzHWOuuZ6JtWtvwTMe1CT8nPgfTpq3h9Tauw9NWeVRFeFwlcbxg4nqqqj/mfo+31OTnwPp01bw+ptXYemrPKoivC4SuN4wcT/Gqj/mfo+31aGAAAAAAAAAAAAAAAAAAAAAAAAAAAAAAAAAAAABBuNmrLui+GmcZxhJ5uNpoizh52iebcrmKYq6fBvv7zNHJa4eYPW+fZlqLUtPo3C4C5TFNm96aL9+r001V79cRHTt35np6tp0Fykshv6g4P53YwdFVeIw0UYymimN5qi3VE1RH9XnKJ5HWtsNk+f5hpnMbtFqjNJpu4Wuudom9TExNG/VvVTtt46dvADYMWrdNqLcUUxbiNubEdG3tM/wDHPgBgNQYa7nOjMPawOcW6ZquYS3HNtYr2o/i1+10S0GAwFwf4n5zwr1HcwmOt37mU1XOZjcBc6KqJjomqmJ6qo/K3XpzPMu1Hk2FzXJsVRisDiKedbuUT+SY70x34U9yhOC1jWmEu53p61RZ1Fap3roiNqcXEd6f5Xgnvs/8AAniZjuGmqqsuzib1GSX7vY8Zh64nexXvt2SI70x3/DAN5sh8t2ztqXTN77fB3aPwVxP/AMmucPet4ixbvWLlFyzcpiuiuid6aqZ6YmJjrhmTltZNjcTgtNZth8NduYLCTfs4i9TG9Nqa5tzRzvBvzZ6eoHxa+45Uaf4Z6d07pPEU155cynC04rFU9WEibNO9Mf8A3T8z85OnBCvG3LGsNc2Kq6a57PgsDiI3m7M9MXrsT1x34pnr656Ovx5N/Azs/oXVetML+49F3AZddp+z78XbsT3u/TTPX1z0bROrgAAAAAAAAAAAAAAAAAAAAAAAAAAAAAAAAAAAAQbjZqy7ovhpnGcYSebjaaIs4edonm3K5imKunwb7+8zRyWuHmD1vn2Zai1LT6NwuAuUxTZvemi/fq9NNVe/XER07d+Z6eradBcpLIb+oOD+d2MHRVXiMNFGMpopjeaot1RNUR/V5yieR1rbDZPn+YaZzG7RaozSabuFrrnaJvUxMTRv1b1U7beOnbwA2DFq3Tai3FFMW4jbmxHRt7TP/HPgBgNQYa7nOjMPawOcW6ZquYS3HNtYr2o/i1+10S0GAwFwf4n5zwr1HcwmOt37mU1XOZjcBc6KqJjomqmJ6qo/K3XpzPMu1Hk2FzXJsVRisDiKedbuUT+SY70x34U9yhOC1jWmEu53p61RZ1Fap3roiNqcXEd6f5Xgnvs/8CeJmO4aaqqy7OJvUZJfu9jxmHrid7Fe+3ZIjvTHf8MA3myHy3bO2pdM3vt8Hdo/BXE//JrnD3reIsW71i5Rcs3KYroronemqmemJiY64Zk5bWTY3E4LTWbYfDXbmCwk37OIvUxvTamubc0c7wb82enqB8WvuOVGn+GendO6TxFNeeXMpwtOKxVPVhImzTvTH/3T8z85OnBCvG3LGsNc2Kq6a57PgsDiI3m7M9MXrsT1x34pnr656Ovx5N/Azs/oXVetML+49F3AZddp+z78XbsT3u/TTPX1z0bROrgAAAAAAAAAAAAAAAAAAAAAAAAAAAAAAAAAAAAcLrXPKNNaRzjOrlPOjA4W5fin7aaaZmI9+dmLuBmk6uLfFDHZhqq9cxWHs747GxVPTfqqq2po8VO/g70bRs2LxNyS7qPh7qHKMP038XgrlFqPDXtvTH4YhjnkwaysaL4k1YXN64w+CzOj0Hdru709iuRVvRNXg6d6Z36t+8DcuDweGwOEt4XB2LVjDWqYootWqYppppiNoiIjo22VFxo4HZNrjB3cdk9mzluoad66b1unm0YiftbkeHf+N179e65IneN4AdeWi9V6n4Oa3vUV2rlqu1X2PG4C7MxRep3/AD+CqG69BaxynXGnbGb5Hfi5Zrja5bn7OzX36Ko70x+VDuOPCXAcRcom9YijDZ/h6Z9D4nbbn/yK/DHj7zJXD3VufcHdf3beLs3rVNu52HMMDV1XKd+uI8MdcSDsIZu5bdnnaS05e+0x1dH4be//AMWg8hzbBZ7k+DzTK79N/BYu1TdtXKZ6JiY/JPemO9KmeWFk2NzThjhb+Aw13ERgMdTiL/Y437Ha7HXTNUx17RNUAgOR8Z8LoLgDpvLcpqt4nU16zeii3Melw1PZ7m1yv/KO/wC04bgVwhx/ETNqtX65qv3MouXZuxF6Z7JmFe/TMz3rcT1z3+qO/MfLyduCVzV9+zqHVFmu1p23VzrNiremrHVRP5LcT1z3+qO/MbSsWbeHsW7Ni3Ras26YoooopimmmmI2iIiOqIjvAWLNvD2LdmxbotWbdMUUUUUxTTTTEbRERHVER3nmAAAAAAAAAAAAAAAAAAAAAAAAAAAAAAAAAAAPXir9GFw16/dna3aomuqfBERvLBmnMPi+OPG//wCy+Iu04bFXKr1zaem1hqOmLdPejo2j25melu/MsLTjsuxWErnam/artTO2+0VRMf5sA8Lc7u8LeMdivOaJtW8JfuYHHRVTPpaJ3pmraPBO1Xf6IBvbIcly7IMrw+XZPg7ODwVimKaLVqnaIj/OfHPWg3FnhDp/iDl12q7Yt4LOojezmFqnareI6Irj+NTPV09Md5YuHv2sTh7d/D3KLtm5TFdFdE701UzG8TE9+HsB1276s4L6/wCia8JmGGq8c2sTb/8AlTLbXCbiPlPEbT1OOy+qLONtRFOLwdVXp7NX+dM96Tixw5yriLp+rBZhTFrG24mcLi6Y9Naq/wA6Z78MT2Lmp+C3Eb00VYfHYWraqnf9zxNqZ/LTMA7EFMcriz2Tg1i6v+VjMPX/AN3N/wDksbQOq8v1rpXBZ3lVyKrOIp9PRv6a1cjoqoqjvTE/5T30V5R2T43POD2e4PLMNdxWLiLV6m1ajeqqKLtNVW0d/wBLEztHSCi+DHFXLOHPA7G1XZpxOc3szvRg8FHRNU9jtenq8FET3/eR7hjoDUHG7WGJ1HqrE34yiLv/AKnF9U3ZjqsWY70RHf6qY8cuJ4EcH8dxEzT0Zj4u4TTeGr2xGIiNqr1Uf+1b8fhn+L7e0N1ZPlmCybK8Nl2VYa1hcDhqIt2rNuNqaKY/+uvrmekDJ8swWTZXhsuyrDWsLgcNRFu1ZtxtTRTH/wBdfXM9L7AAAAAAAAAAAAAAAAAAAAAAAAAAAAAAAAAAAB68VfowuGvX7s7W7VE11T4IiN5YM05h8Xxx43//AGXxF2nDYq5VeubT02sNR0xbp70dG0e3Mz0t35lhacdl2Kwlc7U37VdqZ232iqJj/NgHhbnd3hbxjsV5zRNq3hL9zA46KqZ9LRO9M1bR4J2q7/RAN7ZDkuXZBleHy7J8HZweCsUxTRatU7REf5z4560G4s8IdP8AEHLrtV2xbwWdRG9nMLVO1W8R0RXH8amerp6Y7yxcPftYnD27+HuUXbNymK6K6J3pqpmN4mJ78PYDrt31ZwX1/wBE14TMMNV45tYm3/8AKmW2uE3EfKeI2nqcdl9UWcbaiKcXg6qvT2av86Z70nFjhzlXEXT9WCzCmLWNtxM4XF0x6a1V/nTPfhiexc1PwW4jemirD47C1bVU7/ueJtTP5aZgHYgpjlcWeycGsXV/ysZh6/8Au5v/AMljaB1Xl+tdK4LO8quRVZxFPp6N/TWrkdFVFUd6Yn/Ke+ivKOyfG55wez3B5ZhruKxcRavU2rUb1VRRdpqq2jv+liZ2jpBRfBjirlnDngdjars04nOb2Z3oweCjomqex2vT1eCiJ7/vI9wx0BqDjdrDE6j1Vib8ZRF3/wBTi+qbsx1WLMd6Ijv9VMeOXE8COD+O4iZp6Mx8XcJpvDV7YjERG1V6qP8A2rfj8M/xfb2hurJ8swWTZXhsuyrDWsLgcNRFu1ZtxtTRTH/119cz0gZPlmCybK8Nl2VYa1hcDhqIt2rNuNqaKY/+uvrmel9gAAAAAAAAAAAAAAAAAAAAAAAAAAAAAAAAAAAMJcSsyx/FrjvGTUYiujCejZy3CRPTTat01TFVcR35naqrx9EN2uvvUc4vhjx7xOLuWpmcvzWcXRTMbdls1Vc6Nunv0VTHWDcuitJZPo3IrGVZDhKMPh7cemqiI592rv1V1d+ZcXxH4b6e1/ld3DZzg6KcVzNrONtREXrM9cTE9+N+9PR0ykmQ5vgs+ybB5plV+jEYLFW4u2rlE9ExP5pjqmO9L7wdeOstK6n4Oa1s10X7li9ar7Jg8fZ3ii7T/wDXXTLXfA3i3gOI+URZxE28LqHDUR6Jwu+0Vx/zKPDHhjvJjr3R2U6309fyjO7EXLVcb27kR6e1X3qqZ8LCmstMak4N68sV271y1ds19mwWNt9FN6jf/wComAdhqBcerPZ+DurKfBga6/gzFX+Tz4O8QMHxE0hZzKzNFGOtT2LGYeJ6bVzbwfaz1xP6pcrxLy3EZxw81Ll2CtVXsVisuv2rNumYia65omKYjfwzsDKfJp1/lHD7Setcwzi7vXNeFjDYan7PEV7XfS0/k3nvOFyTKdWcoXiFdxmPu1WMuszEXr8RM2cFa36LduO/XPg7/XPQjnCjhZnWv9UXMuotXcFg8JXtmGKu0THofp6aNp67k7TEU+/PRDemj9MZVpDIMNk2RYanD4KxHRHXVXV366579U9+f8gNH6YyrSGQYbJsiw1OHwViOiOuqurv11z36p78/wCTmgAAAAAAAAAAAAAAAAAAAAAAAAAAAAAAAAAAAYo5U2qMdqnilb0vhblXoPLq7eHtWt9qa79yKedVPj9NFPi2nwy2uwfyk8rxml+NuNzKiJppxddrMcNcmNomdo3/AAV0yDXfCzh5lHD7TljAZbYoqxlVMTisXNMdkv3NumZnvR17R3vwy5TWejch1nldeB1Dl9rFW5pmKK5ja5ame/RV1xPV+B48PdWYHWuksBneW3KKqL9EdlopnptXI+yomO9MT+Tae+kYOv8A4t8Mc74U5/ZxWFv3ruWzc5+DzG36WqmqOmIq2+xqj8rRvJ641Wda4W1keortFnUdqnaiueinGUx34/l+GO/1wuHUeR5dqPJsTlecYajE4LEU82uiqPyx4JjwsJ8YuGmbcKtS2cXgrt6rLK7vZMDjqN4qoqid4pqmOqqAb+cZqiz6I01m1n/mYS9R+GiYVzyeuKFHELTM2MfcojP8BFNOJo6pu09UXYjwT1T4J9uFq4q32XDXbf29E0/hgGG+S3qrK9H6p1Dmue4mnD4O1lFU9Mb1V1dltbU0x36p70PHPM21ZyheIVrA5daqs5famZs2Zmew4O1vtN25MddU/l6oQ7S/DTUuoddXNLWMBdw+YYevbFTfpmKcNRE9Ndc+Dwbde8bb7t3cM9BZRw905byrJrfOrnavE4quP3TEXPtqvF4I6oj35kHDPQWUcPdOW8qya3zq52rxOKrj90xFz7arxeCOqI9+ZloAAAAAAAAAAAAAAAAAAAAAAAAAAAAAAAAAAAMUcqbVGO1TxSt6Xwtyr0Hl1dvD2rW+1Nd+5FPOqnx+minxbT4ZbXYP5SeV4zS/G3G5lRE004uu1mOGuTG0TO0b/grpkGu+FnDzKOH2nLGAy2xRVjKqYnFYuaY7JfubdMzPejr2jvfhlyms9G5DrPK68DqHL7WKtzTMUVzG1y1M9+irrier8Dx4e6swOtdJYDO8tuUVUX6I7LRTPTauR9lRMd6Yn8m099Iwdf8Axb4Y53wpz+zisLfvXctm5z8HmNv0tVNUdMRVt9jVH5WjeT1xqs61wtrI9RXaLOo7VO1Fc9FOMpjvx/L8Md/rhcOo8jy7UeTYnK84w1GJwWIp5tdFUfljwTHhYT4xcNM24Vals4vBXb1WWV3eyYHHUbxVRVE7xTVMdVUA384zVFn0RprNrP8AzMJeo/DRMK55PXFCjiFpmbGPuURn+AimnE0dU3aeqLsR4J6p8E+3C1cVb7Lhrtv7eiafwwDDfJb1Vlej9U6hzXPcTTh8HayiqemN6q6uy2tqaY79U96Hjnmbas5QvEK1gcutVWcvtTM2bMzPYcHa32m7cmOuqfy9UIdpfhpqXUOurmlrGAu4fMMPXtipv0zFOGoiemuufB4NuveNt927uGegso4e6ct5Vk1vnVztXicVXH7piLn21Xi8EdUR78yDhnoLKOHunLeVZNb51c7V4nFVx+6Yi59tV4vBHVEe/My0AAAAAAAAAAAAAAAAAAAAAAAAAAAAAAAAAAAGYOWNr7FYKnBaOy29NqnE2oxWOmnomqjeYoo38EzEzPh2hp9inllZVfwnE3CZhXE+hsdgaIt1dO3Oomaao97emffBbfJ84LZPkmm8Fnuo8FYx+dY21Tfpov0c+jDUVdNNNNM9HO223nbxR47H1hww0hqzA1YbNckwlNW3pb+Ht02rtHtVRHj6p3h+cG9U4XV/DrJsxwtVPZKbFOHxFuKombd2imIqifB4famE1B1/cVeGef8ACfUFrFYfEXruXzc52DzKzvRMTE9EVbfY1R+Vo7k98a7OtcNbyPUVy3Y1Hap2orn0tOMpjvx4K/DHf64XDqPI8u1Hk2JyvOMNRicFiKebXRVH5Y8Ex4WE+MXDHN+Fmo7WLwV29Xldd3n4LHW94qt1RO8U1THVVAN/Cn+TtxVp4gZDVgs0rojUOAojs0dXZ6OqLkR7e0T458a4AYZ4F3LWWcpH/wBTct2rVq/mFNddyrmxTEW7u8zPvOb47cXsfxBzanSGh6b93Krl2LMzYieyY+vfaIiI6eZv+HrnoVdr7Kcyni3qLK8DhsVVjr+aYi1asW6Jiu5FdyrmxEdcxVTPtTEtc8AuDeF4fYCnM83ptYnU+Io2ruR6anC0z127c+H7arv9UdHWDgFwbwvD7AU5nm9NrE6nxFG1dyPTU4Wmeu3bnw/bVd/qjo67jAAAAAAAAAAAAAAAAAAAAAAAAAAAAAAAAAAABmDlja+xWCpwWjstvTapxNqMVjpp6Jqo3mKKN/BMxMz4doafYp5ZWVX8JxNwmYVxPobHYGiLdXTtzqJmmqPe3pn3wW3yfOC2T5JpvBZ7qPBWMfnWNtU36aL9HPow1FXTTTTTPRzttt528UeOx9YcMNIaswNWGzXJMJTVt6W/h7dNq7R7VUR4+qd4fnBvVOF1fw6ybMcLVT2SmxTh8RbiqJm3dopiKonweH2phNQdf3FXhnn/AAn1BaxWHxF67l83Odg8ys70TExPRFW32NUflaO5PfGuzrXDW8j1Fct2NR2qdqK59LTjKY78eCvwx3+uFw6jyPLtR5NicrzjDUYnBYinm10VR+WPBMeFhPjFwxzfhZqO1i8FdvV5XXd5+Cx1veKrdUTvFNUx1VQDfwp/k7cVaeIGQ1YLNK6I1DgKI7NHV2ejqi5Ee3tE+OfGuAGGeBdy1lnKR/8AU3Ldq1av5hTXXcq5sUxFu7vMz7zm+O3F7H8Qc2p0hoem/dyq5dizM2InsmPr32iIiOnmb/h656FXa+ynMp4t6iyvA4bFVY6/mmItWrFuiYruRXcq5sRHXMVUz7UxLXPALg3heH2ApzPN6bWJ1PiKNq7kempwtM9du3Ph+2q7/VHR1g4BcG8Lw+wFOZ5vTaxOp8RRtXcj01OFpnrt258P21Xf6o6Ou4wAAAAAAAAAAAAAAAAAAAAAAAAAAAAAAAAAAAUTyste4rSukMLk+VXps4/OZroruU9FVFinbnbT3pmaojfwbr2ZT5buVX+z6YzemJnDRTdwtU9O1Ne8VU+LpjnfgB9XJj4N5XjMhw+rtU4W3jrmKmZwWFvU863RRE7c+qmeiqqZiduuIjp6+q+tQ8P9Kahy+vB5pkOX3LUxtFVNimiujx01RETHvIRyW9U4XP8AhXl+Bt1Uxjcoj0JftxV0xG8zRVt4Jp/LErfBhTjhwXzHh3jKs2yWu9i9PVV7270f7XCz3qa5j8lS0+Tlxz+ifofS2s8TEY7ot4LHXJ2i94Ldc/beCe/7fXpHH4PD5hgr2Extm3fw16maLlu5G9NVM9cTDEfKA4NYnQmOrznIabl7Tt2veJjpqwtU/wAWfF4JBuMZ65MHF25qbDU6W1HiOfnGHt74W/XPpsTbpjpifDVTH4Y9poUGHc8iMHyuaJqmIj6YbFUzVO3RVVRP+abcorjfXirl/SOiMRVVFU9hxmOsTvNc9U2rUx+CZj2oVlylMJisJxzz2q1Rft3L9di7Yqppmma97VEb0+H00TG8d+F58nPgfTpq3h9Tauw9NWeVRFeFwlcbxg4nqqqj/mfo+31A5OfA+nTVvD6m1dh6as8qiK8LhK43jBxPVVVH/M/R9vq0MAAAAAAAAAAAAAAAAAAAAAAAAAAAAAAAAAAAAAAAAAAAAAAAAAAAAAAAAAAAAAAAAAAAAAAAAAAAAAAAAAAAAAAAAAAAAAAAAAAAAAAAAAAAAAAAAAAAAAAAAMycqPi9istxNzRul79drFTRHo/E2+iqmKo6LVE+GY2mZjwxHhBY2uuPOidI4y5gruMvZljrVU03LOX0Rc5kxtvFVUzFO/i370uG0vyldEZzjaMLjacwyiqudqbuLt0zb9+qiqdvfhXPDLkx/RTJ7OY63x+LwV2/EV0YHCxTFdFMx0c+qqJ2q8UR0d+fBxnF3k4XtNZRfzjSeOv5hg8PTNd/C4imOy0Ux0zVTVTtFURHe2iegGucdhMBnuTXsLiqLOMy7G2Zoqp3iqi7bqjvT34mJ6JYJ4m6Mzvg/r+1ewNy9bw8XJv5bjqd9qqYn7GZ+2jqmP8AKVs8jziDia8Xf0Xmd+u7Z7HViMv5879j26a7cd/bb00R4p6mjNcaSynWunsRk2fYeL2Fu9NNUdFdquOquie9VH64neJmAQrgbxbwHETKIsYiaMNn+Hoj0Rh99uf/AC6PDHi7y1HXtrrSOpeDWt7Fy1fuUcyubuAzG1ExRfpierxTHRFVM9XjiYmdT8FeN2Ua6wlrAZpds5fqGin01m5VFNF/brqtzPXP8nrBcTE3Kx0HhtKawwud5Rapw+Czfn11W7cbRbv07TVMeDfeJ6O/u2yxxyu9cZfqTPcr07ktynFfQyquq/dt+mpm7XtTFFMx1zER0+OQaJ4Eajvaq4VZDmWLrmvFxanD3q566q7dU0bz0R1xTE++nOIw1jExRGIs27sW64uURXTFXNqjpiqN+qY70oPwK0xiNI8LcjyvHUTbxsW6r9+iY2miu5VNc0z443iPeT0AAAAAAAAAAAAAAAAAAAAAAAAAAAAAAAAAAAFFcpni1d0Vl1vIcgu83Psdbmuu9H/6Na6udH8qenbwbTPgBMOIXGTR+hb9eEzTH1YnMaI9Ng8HTFy5T0fxumIp9+YnphDcl5T+isfjqcPjMLm2XW6qubF+9aoqojx1cyqZj8Eqs4RcnzGa0y2jUGsMfisDhMX+62bVuIm/fienslVVW/Nie90TM779Hf5viNyXqMDlV7G6KzLFYm9ZpmqrB4yKZquREfxK6Yjp6+iY6dwajy7HYHOsrtYvAX7GMwGKo51FyiYrouUz/wDW0ww/yguGOL4daqpzfJbdy3kOKvdkwt21v/6a7vv2OZ73hp8Me1LmeSlr3F6d1rTpTMbtz6GZncm3RarnosYmOqY36udtzZ26526GxM+yfL8/yjFZXnGFt4vAYmjsd2zcjoqj/KYnpiY6YmN4BTPJ5402NZYO1kWobtFrUNmnaiuqdoxVMd+P5XhherA/Gbhdm3CvUNrH5bdxF3Jbl3nYLH09Fdqrri3cmOquO9PVVEbx34i9+BPHvA6jsYbJNX4i1g87iIotYm5PNt4nwbz1U1+31+2DQLJ/LG0FhcJVg9Y5bZotV4i7GGx0URtz65iZouT3t9omJn2mr6aoqpiaZiYmN4mO+zFyxdd5bcyfDaPwN2i/j5xFOJxfMmJixTTE82mZ+2mat9vBAJvyTtS38/4V28NjLlVy/lWIqwcVVdMzb2iqjvd6Ktu/1LixWGsYvD12MVZt37FcbV27lMVU1R44nolT3JR0tidOcL6L+PtVWsRmt+cZFFcTE025pimjePHFO/vrmAAAAAAAAAAAAAAAAAAAAAAAAAAAAAAAAAAABRXKZ4tXdFZdbyHILvNz7HW5rrvR/wDo1rq50fyp6dvBtM+AEw4hcZNH6Fv14TNMfVicxoj02DwdMXLlPR/G6Yin35iemENyXlP6Kx+Opw+MwubZdbqq5sX71qiqiPHVzKpmPwSqzhFyfMZrTLaNQawx+KwOExf7rZtW4ib9+J6eyVVVb82J73RMzvv0d/m+I3JeowOVXsborMsVib1mmaqsHjIpmq5ER/ErpiOnr6Jjp3BqPLsdgc6yu1i8BfsYzAYqjnUXKJiui5TP/wBbTDD/ACguGOL4daqpzfJbdy3kOKvdkwt21v8A+mu779jme94afDHtS5nkpa9xenda06UzG7c+hmZ3Jt0Wq56LGJjqmN+rnbc2duuduhsTPsny/P8AKMVlecYW3i8BiaOx3bNyOiqP8piemJjpiY3gFM8nnjTY1lg7WRahu0WtQ2adqK6p2jFUx34/leGF6sD8ZuF2bcK9Q2sflt3EXcluXedgsfT0V2quuLdyY6q4709VURvHfiL34E8e8DqOxhsk1fiLWDzuIii1ibk823ifBvPVTX7fX7YNAsn8sbQWFwlWD1jltmi1XiLsYbHRRG3PrmJmi5Pe32iYmfaavpqiqmJpmJiY3iY77MXLF13ltzJ8No/A3aL+PnEU4nF8yYmLFNMTzaZn7aZq328EAm/JO1Lfz/hXbw2MuVXL+VYirBxVV0zNvaKqO93oq27/AFLixWGsYvD12MVZt37FcbV27lMVU1R44nolT3JR0tidOcL6L+PtVWsRmt+cZFFcTE025pimjePHFO/vrmAAAAAAAAAAAAAAAAAAAAAAAAAAAAAAAAAAABVnKA4nUcOdL0+gubczzH863hKKo3iiI+yuVeKN42jvzMeMHPcQeJ+ldBUxTn+YxTi6qedRhLEdkvVRv182OqPHO3VKtsFyptGX8ZFrEZdnWGszMR2aq1bqiPHMU1zP4N1QcJuDmdcWL+I1LqfMsThstv3Kp9E1Rz72Kr32nm79EUx1b9PVtEeCwNYclbLoyu5d0lnGNjHUU702cdza6LnX0c6mKZpnq8INE6b1BlWpsptZlkWOs43BXN4pu2p32mOuJjrifFLJnKm4U3cjza9q/IMN/wDYnFV87GUWo/e12Z+z271NU9/qiZ8cIjwQ1hmfDHibTluaTdw+AxGIjBZjhq52poq32i5tPRvTM9fgmW8MXhrGMwt3DYq1bvYe9RNu5buUxVTXTMbTExPRMTHeBmnk3cbqMZbw2lNXYiKcVTEW8FjLk9FyO9RVPh8EtNsRcoLgviNDYyvPtNUXbum7le800zM14GuZ6ImeuaN/sau91T07TM54Bcf7PYMNp3XWJi3XTtbw2ZXJ9LMdUU3Z7387q8INSM88rzQWFzPSf024OzRRmeW82jEV0x03bE1RHT4ZpmYmN+9MtB2btu9apuWblFy3VG9NVMxMTHilR3Ku13luS6Dxem6LtF3OM1ppo7DTMTNq1zoqmurwb7bR7YOB5Fmpb+O05nWQYm5VXTl92i/h9+nm0XN4mmOjqiqnfr/jNIXKKLluqi5TTXRVE01U1RvExPXEwzjyMNLYnL9O5xqHF2qrdGZV0WcNzomOdbt87eqPDE1Vbf1WkAeFi1bsWbdmxbot2rdMUUUUREU00xG0RER1RDzAAAAAAAAAAAAAAAAAAAAAAAAAAAAAAAAAAEK4u69wnDzRuIzfEUxdxVU9hwlj/m3Z6onwRHTMz4I8OwPu1zrvTmh8DTidSZlawvPiexWY9Ndu7fa0R0z7fV09apvqp9G+jOx/QzPOwb7dm7Fb/DzefvspbQGg9T8ddUY3PM8zC5awFNzm4jHV087p64tWqeroifajf3ptfPOSnkVeV1RkeeZlazGmn0tWKii5brq8cU0xMfh74Ly0XrLItaZX6P05mFvF2KZiLlMdFdqZjeIqpnpiVBcq7hRcx1NzWmnsLz79uj/7JWbVPpq6Yj/bbd/aOvxRv3pUlpvM9QcFuKERi6blm9hbkWsZYpn0mIsT1x4JiY6Y8cQ7A8DirOYYDD4vDVxcw+It03bdUdMVU1RvE/gkGQ+Tfxs+gNWH0vqu/M5XVVzcJiq539DzP8Wr+T+ZsG3XTct0126oqoqjemqmd4mPDDJHKO4Gzlk4rVWjMLvl873Mdl9qn/Yd+bluI/id+af4vXHpfsfg4AceKtN0WdP6xu3LuURMU2MZO9VWH8VXfmn8wNkKj5SugsLq/h/jMdbs0fRjKbVeJw96I9NNFMb12+jriYjfbwxHUtTAY7C5jg7eKwGJs4nDXIiqi7ZriuiqPDEx0K94+a7y7RmgsyoxN2irMsfh7mGwmGiYmququJpmqY+1jfeZBRvIr1Lfs6jzjTd25VVhcRh/Rlqieqm5RVFNW3txVHf/AIrXjIvIu0tibuoM11PetVU4KxYnB2a5iYiu5VNM1bT39opjf+c10D1YXDWMJZizhbNuzaiZmKLdMU0xMzvPRHhmZn33tAAAAAAAAAAAAAAAAAAAAAAAAAAAAAAAAAAEK4u69wnDzRuIzfEUxdxVU9hwlj/m3Z6onwRHTMz4I8OwPu1zrvTmh8DTidSZlawvPiexWY9Ndu7fa0R0z7fV09apvqp9G+jOx/QzPOwb7dm7Fb/DzefvspbQGg9T8ddUY3PM8zC5awFNzm4jHV087p64tWqeroifajf3ptfPOSnkVeV1RkeeZlazGmn0tWKii5brq8cU0xMfh74Ly0XrLItaZX6P05mFvF2KZiLlMdFdqZjeIqpnpiVBcq7hRcx1NzWmnsLz79uj/wCyVm1T6aumI/223f2jr8Ub96VJabzPUHBbihEYum5ZvYW5FrGWKZ9JiLE9ceCYmOmPHEOwPA4qzmGAw+Lw1cXMPiLdN23VHTFVNUbxP4JBkPk38bPoDVh9L6rvzOV1Vc3CYqud/Q8z/Fq/k/mbBt103LdNduqKqKo3pqpneJjwwyRyjuBs5ZOK1VozC75fO9zHZfap/wBh35uW4j+J35p/i9cel+x+DgBx4q03RZ0/rG7cu5RExTYxk71VYfxVd+afzA2QqPlK6Cwur+H+Mx1uzR9GMptV4nD3oj000UxvXb6OuJiN9vDEdS1MBjsLmODt4rAYmzicNciKqLtmuK6Ko8MTHQr3j5rvLtGaCzKjE3aKsyx+HuYbCYaJiaq6q4mmapj7WN95kFG8ivUt+zqPONN3blVWFxGH9GWqJ6qblFUU1be3FUd/+K14yLyLtLYm7qDNdT3rVVOCsWJwdmuYmIruVTTNW09/aKY3/nNdA9WFw1jCWYs4Wzbs2omZii3TFNMTM7z0R4ZmZ997QAAAAAAAAAAAAAAAAAAAAAAAAAAAAAAAAABwWuNT4HR2lswzzNKp9D4S3zuZT9lcq6qaI8cztAPPVmqcl0llc5hqLMbGBwu/Niq5PTXPgppjpqnxRCm8XyptGWsX2Oxlud37MTtN6m1bpjbwxE17/mUflmX6u5Quv79+/f7Dg7PTXdqiZs4K1M9FNMd+qdurrnbeehcWJ5KWm6ssm3hs9zajH7Tteri3Vb3729EUxO39YFu8PuIumte4Su7p3HxdvW6Yqu4a5HMvWo6t5pnvb9+N4V1ynOFVes8mpz3IsNFef4C3MVW6I9NibMdPNjw1R0zEd/pjwMx55lGpuC3EPDVdlmzjsLVF6xiLU+kxFvfaY8dMxvExLe2i8/w+qtKZXneD6LOOsU3Yp3+xn+NT0d+JiY94GM+T9xhxGgcxjJ88quXNPX7npon7LC1z11RHg8MNv5fjMNmGCs4vBXqL+GvUxXbuUTvTVE9+GdeUdwOjO4xOqdHYaIzWN7mNwNuP314blEf8zwx/G/nfZVRwI40Yzh/ioynO+zYrT1dXTR114ae/NMeDwwDdCF8XdDYPX2i8bleJtUTi6aZu4O9MdNm9EdExPXtPVPilItP55lmocrs5jkuOsY3B3aYqpuWq4mPanvxPinphxfETWeV6F0xis3ze9TTFFMxZsxPp79zboopjv/5AyFyUdQYrIeLNrJ7lVVOGzOi5hr1qeqLlETVTO23XE0zHe6242IeSzp7Gak4ufR+u1VGDy2bmKvXIp9L2WuKopo38Pppn2qW3geqxhrGHm7NizbtTdrm5cmimKefVMRE1Tt1z0R0+J7QAAAAAAAAAAAAAAAAAAAAAAAAAAAAAAAAAB8mcZlhcnyvF5jmF2LODwtqq9duT082mmN5B689znLsgyu/mOc4yxgsFZjeu9eqimI8XjnwRHTKlc45UOisFjKrOCwmb5hRTVt2a1aooonp6451UTP4IUbqPPNU8oDiHby3Kqa7eXUVTVh8PVMxaw1qJ2m7c2/jdPX49oW/hOSnpunLYoxee5tcx+0b3rcW6LcT39qJpmdv6wLO4c8WtKa/rmxkuNrt5hETVOCxVPY7u0dcxG8xV70y43j9w0t8RNJ83CUW6c8wW9zB3aujneG3M+CraOvvxDI3Evh9qDhFqfB3YxdU0c/suBzHD70TNVM7/ANWqPA2nwb1nGvOH+W5zXtGLmJs4qmNui9T0VdEdW/RPtSDG3CDiPm/CjVV/C4+xf+h9V3sWPwNyJpqoqidpqiJ6qobs03nuXakybDZpk+JoxOCxFPOorpn8k+CY8CpuUFwXw+u8HcznIbduxqezR4qacbTEdFFc96uP4tXvT0bTGbeEnEzOuFOor2Dxti/Xl03Zt43L7sTTVbqidpmIn7GqPADfzhNZ6ay7V2m8bkucWKb2FxNE09MdNFX8WunwTE9MPXovV+Sayye1mWn8daxNmuPTURO1y1Pfprp66Zh9mpc9y3TeS4nNc5xVvDYHD086uuqevwRHhme9AMK8LcbjuG/HbCYC9cmOxZhOWYuI32uUVV8zfq6Y3mKo6O836wdoDCYnilygqc0w+GrowtzMZzO/0dFqzTXFURVMdUztTT19c99vEHqow1i3iLt+3Zt037sUxcuU0xFVcU77bz1ztvO3tvaAAAAAAAAAAAAAAAAAAAAAAAAAAAAAAAAAAPkzjMsLk+V4vMcwuxZweFtVXrtyenm00xvIPXnuc5dkGV38xznGWMFgrMb13r1UUxHi8c+CI6ZUrnHKh0VgsZVZwWEzfMKKatuzWrVFFE9PXHOqiZ/BCjdR55qnlAcQ7eW5VTXby6iqasPh6pmLWGtRO03bm38bp6/HtC38JyU9N05bFGLz3NrmP2je9bi3Rbie/tRNMzt/WBZ3Dni1pTX9c2MlxtdvMIiapwWKp7Hd2jrmI3mKvemXG8fuGlviJpPm4Si3TnmC3uYO7V0c7w25nwVbR19+IZG4l8PtQcItT4O7GLqmjn9lwOY4feiZqpnf+rVHgbT4N6zjXnD/AC3Oa9oxcxNnFUxt0Xqeirojq36J9qQY24QcR834Uaqv4XH2L/0Pqu9ix+BuRNNVFUTtNURPVVDdmm89y7UmTYbNMnxNGJwWIp51FdM/knwTHgVNyguC+H13g7mc5Dbt2NT2aPFTTjaYjoornvVx/Fq96ejaYzbwk4mZ1wp1FeweNsX68um7NvG5fdiaardUTtMxE/Y1R4Ab+cJrPTWXau03jclzixTewuJomnpjpoq/i10+CYnph69F6vyTWWT2sy0/jrWJs1x6aiJ2uWp79NdPXTMPs1LnuW6byXE5rnOKt4bA4ennV11T1+CI8Mz3oBhXhbjcdw347YTAXrkx2LMJyzFxG+1yiqvmb9XTG8xVHR3m/WDtAYTE8UuUFTmmHw1dGFuZjOZ3+jotWaa4qiKpjqmdqaevrnvt4g9VGGsW8Rdv27Num/dimLlymmIqrinfbeeudt529t7QAAAAAAAAAAAAAAAAAAAAAAAAAAAAAAAAAAmYiN56IAmYiJmZ2iOuZVxqLjZw/wAgxdWFxuobN3EUfZUYW3Xf29uaImO/4VCcfeLuZ6xz+vRmh67teXTd9DXK8Nvz8dc32mmmY/ib9Hj9p7cg5Keb4vKqL+c6gw2X42ujnRhrWHm9FE+CqrnR09W+0T74NI6M4i6U1pNVGnM5w+Kv0xvNiYm3dj+pVET+Rw3HTh5a4iaLuYO1EU5rhZm/gbkzt6fbppnxVR0e3sxxxA4fap4S59hcTevVURTc5+DzLB1VRE1RO8dPXTV4p/K2PwI19PELQdjMMVzIzTD1ehsbTTTzYm5ERPOiOraqJiejxgyHwj4g5twm1hiLGOsXowVV3sOY4KuJiqmaZ250RPVVDd2m89y7UmTYbNMnxNGJwWIp51FdM/knwTHgVNyguC+H13g685yGi3Y1PYo8VNOMpiOiiue9XH8Wr3p6NpjN3CHiZnPCrUl7B46zfqyybs28bgLsTTVbqidpmIn7GqPADfridV6ey3VWQYvJ86w8X8FiaJpqp6ppnvVUz3qo64l4aS1NlOrcls5rkOMt4rCXOjememirv01R3pjwOYrrpt0VV11RTTTG8zM7REeGQde+EqzDg3xoiiq5M1ZXi4ouT0fu2Hq237/8aid/bdg9qum7bouUTFVFURVEx34lgnjJjrXEjjpiLOm//UUYm9ZwFi5TvtcmmIpmuPFvv0+CG8sHYjDYOxYiZmLVumiJnv7RsD4a9PZRXqK3n1WX4ac5t2Zw9OLmj90i3M9Mb/59e0zHVLlAAAAAAAAAAAAAAAAAAAAAAAAAAAAAAAAAAAmYiN56IAmYiJmZ2iOuZVxqLjZw/wAgxdWFxuobN3EUfZUYW3Xf29uaImO/4VCcfeLuZ6xz+vRmh67teXTd9DXK8Nvz8dc32mmmY/ib9Hj9p7cg5Keb4vKqL+c6gw2X42ujnRhrWHm9FE+CqrnR09W+0T74NI6M4i6U1pNVGnM5w+Kv0xvNiYm3dj+pVET+Rw3HTh5a4iaLuYO1EU5rhZm/gbkzt6fbppnxVR0e3sxxxA4fap4S59hcTevVURTc5+DzLB1VRE1RO8dPXTV4p/K2PwI19PELQdjMMVzIzTD1ehsbTTTzYm5ERPOiOraqJiejxgyHwj4g5twm1hiLGOsXowVV3sOY4KuJiqmaZ250RPVVDd2m89y7UmTYbNMnxNGJwWIp51FdM/knwTHgVNyguC+H13g685yGi3Y1PYo8VNOMpiOiiue9XH8Wr3p6NpjN3CHiZnPCrUl7B46zfqyybs28bgLsTTVbqidpmIn7GqPADfridV6ey3VWQYvJ86w8X8FiaJpqp6ppnvVUz3qo64l4aS1NlOrcls5rkOMt4rCXOjememirv01R3pjwOYrrpt0VV11RTTTG8zM7REeGQde+EqzDg3xoiiq5M1ZXi4ouT0fu2Hq237/8aid/bdg9qum7bouUTFVFURVEx34lgnjJjrXEjjpiLOm//UUYm9ZwFi5TvtcmmIpmuPFvv0+CG8sHYjDYOxYiZmLVumiJnv7RsD4a9PZRXqK3n1WX4ac5t2Zw9OLmj90i3M9Mb/59e0zHVLlAAAAAAAAAAAAAAAAAAAAAAAAAAAAAAAAAAAAQTVnFzQ+lMVVhc4z7D04umZiqxYpqvV0z09ExRE7T0d/ZTXKV40YrC4+/o7RuIqoxEfuWOxdmfTxVP/tW5jqnp6Zj2vCi2iuTBnudZVax+oc2tZNcvU8+nDdgm9dpiern+miInxdPjBpHR3FfResMVGFyPPLFzGVdWHvU1WblXtRXEb+9u+/iZo7B670bj8jx3pezU86zdjrtXaemmr8PX4plijipwc1Hw0m3jrl2jG5Zzo5mOwvOpmirvc6Oumd+qd59tpjkxcScTrnSt/A51em9nWV82i5dqj01+1O/Mrme/V0TEz39t56wZa01nWouC/Ee9Tds12sVha+w4vDV9FN+1vv78THTEt1aB1jlOuNPWM2yS/FdquNrluZ9Par79NUeFFeN3CfLuJOS86nseFz7DUT6Exkx0T3+x3NumaJn36Z6Y78TkDR+p9T8GddX7V6xdsXrNfY8dgLs+lu0/mno6YqjrjYHYY+bMsDhczwGIwWYWLeIwmIom3dtXI3prpnriUe4d67yTXuSU5hkWJprmmIi/h6p/dLFU96qPzT1SlQOvrihpvF8IuK8U5Rdrot2LlGOy65XPOnse87RPh2mJpnw7N46Wze1n+msrzextFvHYa3iIjwc6mJ297fZjblZaiwWpuJmEwGTVRiq8usRhK67fTFV6quZmiPDtvEdHf3a74c5Pd0/oLT+U4j/AG+DwNq1c/nRTG/5dwfdmWnsozPNcuzLMMvw2Ix+X1TXhb9yiJqszMbTMf8A10T09blAAAAAAAAAAAAAAAAAAAAAAAAAAAAAAAAAAAAAAAAAAAAAAAAAAAAAAAAAAAAAAAAAAAAAAAAAAAAAAAAAAAAAAAAAAAAAAAAAAAAAAAAAAAAAAAAAAAAAAAAAAYG4YXbWpOUZl+JzuqK4xOa3cRVz56Jrjn1UR0/yophvlhjipw61HpjjXRRpjDX67uZYycblV2xE9FU1c6Y3nq5kzO+/RttM9YNzvyqmKqZpqiJpmNpie++PJIx8ZPgozibE5l2Gn0TNjfsc3NvTc3fvbvtBg7LrFOhOU9ZwuE3t4bD53FmimnvWbtW0R0bfxbjeLDHHyn0Fyk8Rejb99YK90z/It/qbnBwmsdLZRrDIr+UZ/hKMThLvT09FVurvV0z3qo8P+TH/ABI5OeqNO4y5idK0V53lm/Ooi1tGIt+KaP423hp36+ptuZiI3nohwWm9XZFqXE5hh8jzKxjLuAuzZxFNud+bVH548cdAMNYanjBjrMZNajWddmr0nYKvRFNO2/VMztERv4Z2XjwH5P1WQYvDag1pFqvMbc8/D4CmedTZnvVVz1TV39o6IaRAAAAAAAAAAAAAAAAAAAAAAAAAAAAAAAAAAAAAGCOJuIoz7lIY21nFf/pJzm1g7nOnops0100bdPVG0TPvt7sYcqbh7mWX8RbefZThb1/C53coijsFNU1U4raI5vt1bRVHv+AGzbdFNu3TRRTFNFMRERHeiHkjXDe3qC1onKbesKrVWd02YjETb6envc6eqattt9ujfdJQYR4/4KNG8fMRjsujsMVXrGaW4p6Nqp2qq6tv49NU++3Xh7tN+xbu0fY3KYqj2pjdjLlp2Io4k5Vd/wCZldHf8Fy5+trnR93s+ksku/b4GxV+G3TIPpzvKcBnuVYnLc3wtrF4HE0cy7ZuxvTVH6+/E9cSyRxS5NWb5XiLmO0LM5lgJ3qnB11xTftdPVTM9Fcfgno6mxXA5dq/Icx1JjsgwWZ4e9m2Cpiq/h6aumnfveCZjvxHUDDGCo4u5danJsHRrPD2Yibfoa3TiIpiNumI70Rt4FrcGeTxmF7Mree8Q6ex003Oy0ZfVXz7l2rr512fBv3t9577V4D8oopoopoopimmmNoiOqIfoAAAAAAAAAAAAAAAAAAAAAAAAAAAAAAAAAAAMEcTcRRn3KQxtrOK/wD0k5zawdznT0U2aa6aNunqjaJn3292MOVNw9zLL+ItvPspwt6/hc7uURR2CmqaqcVtEc326toqj3/ADZtuim3bpoopimimIiIjvRDyRrhvb1Ba0TlNvWFVqrO6bMRiJt9PT3udPVNW22+3RvukoMI8f8FGjePmIx2XR2GKr1jNLcU9G1U7VVdW38emqffbrw92m/Yt3aPsblMVR7Uxuxly07EUcScqu/8AMyujv+C5c/W1zo+72fSWSXft8DYq/DbpkH053lOAz3KsTlub4W1i8DiaOZds3Y3pqj9ffieuJZI4pcmrN8rxFzHaFmcywE71Tg664pv2unqpmeiuPwT0dTYrgcu1fkOY6kx2QYLM8PezbBUxVfw9NXTTv3vBMx34jqBhjBUcXcutTk2Do1nh7MRNv0NbpxEUxG3TEd6I28C1uDPJ4zC9mVvPeIdPY6abnZaMvqr59y7V1867Pg372+899q8B+UUU0UU0UUxTTTG0RHVEP0AAAAAAAAAAAAAAAAAAAAAAAAAAAAAAAAAAAGGuV1mF7GcYb+FvVTNnB4Sxat079ERVTz5n8NX5G5WU+WPoPF3cdgtYZfZqu2Jt04TGxREzNExPpK58U78324jwg0xpXCYTAaZyrC5bFMYKzhbVFnm9U0RTG0uUVvyfcLqfBcM8tw+sYinE26dsNRV/taLG3pIufyo8HXEbb9KyAYu5ZWR2st4i5fmuGoi3OZYOKrk09G9y3Vzd+j+TNH4GseHmZ1Z1oPT2ZXJmbmKwFi7XM9+qaI3/AC7s9cuGxHYtIX/5WJo6/vcrk5P13s3BnSlXgwcU/gqqj/IE8xWHs4vDXcPirVu9Yu0zRct3KYqprpmNpiYnriY7zLHFrk0Xuz3cy4ezRVbqmaq8svV82ae/+51z0T4Np8XS1Y4G9q/IbOq7Wm7mZ4enOrlrs1OF53pub+bfxdYMLYDB8WtLVTlmXWNYYCnfaLGHpvxRvPg5vpfwJ9wu5P8AqLVGbU5zxAnEYPBTVTcrt4iuasTifFO+80xtt19PibJAfPl2Cw+XYGxg8DZos4WxRFu3bojaKaY6oh9AAAAAAAAAAAAAAAAAAAAAAAAAAAAAAAAAAAAMictvML9eptOZbNU+hrWErxEU79E1VV82Z/BRH4Wu2fOV9oXFZ/pnBaiyy1N3EZRz4xFFMTNU2KtpmqP5sxv7Uz4AWLwFweDwfCDS1GAinsdzBUXa5p79yrpr38fOmY95PlG8krB6owfD6qnUFMW8orr7Jllu7E9liiemqfFRM9Mb9PTPe2XkDK/LbyKzTTpvPrdEU36qrmCu1REemjbn0d7fo9P+Fb3JxzSvNuDOm7t2qarlm1Vhpmf/ALnXVRH5IhDuWdY7JwtwN3v2s0t9/wANu5DkOSFd7Jwds0/8vHX6fyxP+YLrmImNp6mbuMXJww2c37+b6Fmxgcdcq59zAV+ls1zPXNE/xJ7+3V7TSLgs71dkOR5xluVZrmWHw2PzGqacNZrq6a9vzR3t574MKYfI+KuhsRcwuAweqcsmqfTU4KLs26vHvb3pn20t0PwR1xxAzynMda147A4OZ3vYnMa6qsRdjf7Gmmr00d/pnaG2wHF6YyHL9M5HhMpyexTYwWGp5tFMd/wzPhmXKAAAAAAAAAAAAAAAAAAAAAAAAAAAAAAAAAAAAyJy28wv16m05ls1T6GtYSvERTv0TVVXzZn8FEfha7Z85X2hcVn+mcFqLLLU3cRlHPjEUUxM1TYq2mao/mzG/tTPgBYvAXB4PB8INLUYCKex3MFRdrmnv3Kumvfx86Zj3k+UbySsHqjB8PqqdQUxbyiuvsmWW7sT2WKJ6ap8VEz0xv09M97ZeQMr8tvIrNNOm8+t0RTfqquYK7VER6aNufR3t+j0/wCFb3JxzSvNuDOm7t2qarlm1Vhpmf8A7nXVRH5IhDuWdY7JwtwN3v2s0t9/w27kOQ5IV3snB2zT/wAvHX6fyxP+YLrmImNp6mbuMXJww2c37+b6Fmxgcdcq59zAV+ls1zPXNE/xJ7+3V7TSLgs71dkOR5xluVZrmWHw2PzGqacNZrq6a9vzR3t574MKYfI+KuhsRcwuAweqcsmqfTU4KLs26vHvb3pn20t0PwR1xxAzynMda147A4OZ3vYnMa6qsRdjf7Gmmr00d/pnaG2wHF6YyHL9M5HhMpyexTYwWGp5tFMd/wAMz4ZlygAAAAAAAAAAAAAAAAAAAAAAAAAAAAAAAAAAAM3ctrML9nSmncBbqmLGJxdy7ciJ65t0RtE/DmfeaRVNyl9DYnW3DuuMst9lzPLbnouxbjfe5ERMV0R45id48cRHfB8HJIweDw/B7CX8LFPZ8Tir9eJmNt+fFfNiJ/qxT+FdDMnI0wWqcLgMzu4qjsWlb1W9mm9ExVVfjomq3H2u0bTPVvEbd9psFA8srIrOO4c4PN+ZHonLsZTEV7Rv2O5E01R1b/ZcyfefVyO80rx3Cm7hLlUzOAx921Tv3qaopriPw1VJHym7HZ+CWo/5FNmvr8F6hXfIiu76a1Pa6PS4u1V+GiY/+INKqL41cAcu1ndxOcadrtZbn1cTXcpmNrOJq8NW32NU/bR1z19+V6OD1TqzI9K2sJcz/MbOCpxV6mxZ7JPTXXPi8HhnqgGFbujeKPD/ADG5TgcBqDA3JmaZv5bNyu3ciO/zre8THt+FzmnOFXEniZnNi/qWczsYWJ9Pjs3qr3op2j7Cir00zMbdUbfgbpt103KKa7dUVUVRvFUTvEw/QRrh7ozKtC6cs5Rk1va3T6a5dq+yu19+qpJQAAAAAAAAAAAAAAAAAAAAAAAAAAAAAAAAAAAUxyt8wv4Hg7ibdiqaYxmLs4e5MTt6Tea5j3+ZC50K4y6Qq1xw6zbJbE0xi66Iu4aat9uy0TzqY9/bb3wVFyJcJg6dKahxlEUzj68bTaudW8W4oiafe3qr/A0kyByR8o1hl2tcz7Fh68NkVrnYfM6cTTMR2Wnfm00R9vE9feiJ6e81+Cq+U1kVnO+Dud1XKIm/gKacbZq2jemaJjnf9s1QrXkRZpXcyzU+U11TNFm7ZxNEd6OfFVNX6FK9+KNj0Tw21Tan+NleJ8lUzNyI7u2rdR2uj02Boq/Bc2/+QNgKn4y8Fcm4iU1Y6zVTl2f00c2nF00703do6IuR3/Bv1xHh6FsOJ1TqPKdK5PdzTPsbbweCtzETcr78z0RERHTM+KAYUzPhrxM4f5pN7BZfm1q5TMRTjMoqruU1R7dvpj2piOp9uW6F4qcTMfhrOb051cw1NUf+pziu5TatR0xzoivpnv8A2MTP4W7cBjMPmGDs4vBXqL+GvUxXbuUTvFUT1TEveCCcI+G2V8OMhnB4Gez429tVisXVG1V2rwR4IjvQnYAAAAAAAAAAAAAAAAAAAAAAAAAAAAAAAAAAAKY5W+YX8DwdxNuxVNMYzF2cPcmJ29JvNcx7/Mhc6FcZdIVa44dZtktiaYxddEXcNNW+3ZaJ51Me/tt74Ki5EuEwdOlNQ4yiKZx9eNptXOreLcURNPvb1V/gaSZA5I+Uawy7WuZ9iw9eGyK1zsPmdOJpmI7LTvzaaI+3ievvRE9Pea/BVfKayKznfB3O6rlETfwFNONs1bRvTNExzv8AtmqFa8iLNK7mWanymuqZos3bOJojvRz4qpq/QpXvxRseieG2qbU/xsrxPkqmZuRHd21bqO10emwNFX4Lm3/yBsBU/GXgrk3ESmrHWaqcuz+mjm04umnem7tHRFyO/wCDfriPD0LYcTqnUeU6Vye7mmfY23g8FbmIm5X35noiIiOmZ8UAwpmfDXiZw/zSb2Cy/NrVymYinGZRVXcpqj27fTHtTEdT7ct0LxU4mY/DWc3pzq5hqao/9TnFdym1ajpjnRFfTPf+xiZ/C3bgMZh8wwdnF4K9Rfw16mK7dyid4qieqYl7wQThHw2yvhxkM4PAz2fG3tqsVi6o2qu1eCPBEd6E7AAAAAAAAAAAAAAAAAAAAAAAAAAAAAAAAAAABCeNecX8h4VamzHCVTRiLeEqot1x101VzFETHtc7dNke4h6ejVeh87yPeKa8bhq7duZnaIr66Znon+NEAy7yLMlwmO1bnub4mmm5isBh6KLHOjfmzcmqKqo8e1O39aWw2FeTje1PpnjDGWZflly9drmrC5nhq45vYrcVemrmrvc2Y3jw9XfbqBCeNGmsPqvhpnuX37VNd6nDV4jD1TG80XaImqmY9+NvamWdeRPnFVnVufZPNf7nisHTiYp/lW64j81yWvMVbi9hr1qqN4rommYmN+uGIOSdVOF42UWOmOdhcTamN/BET/8AEG41QcbeCeWcQ6ZzLAV28v1DRTzfRG3pL8R1RciOuY71XXt0dMbbW+8MRetYexcvYi5Ras26ZqrrrnammI65me9AOvPEZdxC4Q5zXcpozLJ7sTt2e1E1WL0RvHXtNFUdfX4XJY7iVxP4jWfoFbxuNx1F/wBLXh8Bhqbc3I3joqmimOjq652b1wuIwmZ4G3fw1yzisJfpiqiuiYrorpnqmJ6ph52MNYw8TFizbtRPTMUUxT+YFJcnvgr9In/2b1B2O7qG5RNNFFExVThaZjpiJ79U9UzC8gAAAAAAAAAAAAAAAAAAAAAAAAAAAAAAAAAAAQnjXnF/IeFWpsxwlU0Yi3hKqLdcddNVcxREx7XO3TZHuIeno1XofO8j3imvG4au3bmZ2iK+umZ6J/jRAMu8izJcJjtW57m+JppuYrAYeiixzo35s3JqiqqPHtTt/WlsNhXk43tT6Z4wxlmX5ZcvXa5qwuZ4auOb2K3FXpq5q73NmN48PV326gQnjRprD6r4aZ7l9+1TXepw1eIw9UxvNF2iJqpmPfjb2plnXkT5xVZ1bn2TzX+54rB04mKf5VuuI/NclrzFW4vYa9aqjeK6JpmJjfrhiDknVTheNlFjpjnYXE2pjfwRE/8AxBuNUHG3gnlnEOmcywFdvL9Q0U830Rt6S/EdUXIjrmO9V17dHTG21vvDEXrWHsXL2IuUWrNumaq6652ppiOuZnvQDrzxGXcQuEOc13KaMyye7E7dntRNVi9Ebx17TRVHX1+FyWO4lcT+I1n6BW8bjcdRf9LXh8Bhqbc3I3joqmimOjq652b1wuIwmZ4G3fw1yzisJfpiqiuiYrorpnqmJ6ph52MNYw8TFizbtRPTMUUxT+YFJcnvgr9In/2b1B2O7qG5RNNFFExVThaZjpiJ79U9UzC8gAAAAAAAAAAAAAAAAAAAAAAAAAAAAAAAAAAAcdqTHzlWnc0zCmN6sJhbuIiPDNFE1f5ORfNmeDtZjluKwWIjezibVdmuP5NUTE/kkGIeS7l1nU3GenG5zMYi9hrN3MI7JG/Pvc6mIqnxxNc1e3Dc7r/0bgNVcO+N+Gy7KsvrxWdYXFTYjDRHRiLVXRM796maOnnd7rnqb+tzVVbpmunm1TETNO++0+DcHG6oyTCak09mGT5jbpuYXGWarNcVRvtvHRMeOJ6Y9pjDkt469p/jhTlV6rm+ireIwN2PDVRE1R+W23Gwxpin6HcrGLdO9MRqC/RER0dFVdcf5g3OrnjDwoyfiTllPomIwmcYemYw2Oop9NTHXzK/tqN+93p6Y7+9jEzERvPRAOvfUOitfcJs8nF2reOwnY6pi3mWB502rkRtPTVHVHV6Wp9t7jHxP1PhfoNh82xd+q/HY5pwWFopvVxMbbc6inndW/U3hl+PwWa4Wb+X4mxi8NM1UTXariumZidpjePG9tjC4exVNVixat1T1zRREb/gBnHk9cCsTkePw+qNZ2opzGja7hcFVMVTZqnpiuv+V4u97bSgAAAAAAAAAAAAAAAAAAAAAAAAAAAAAAAAAAAAAAAAAAAAAAAAAAAAAAAAAAAAAAAAAAAAAAAAAAAAAAAAAAAAAAAAAAAAAAAAAAAAAAAAAAAAAAAAAAAAAAAAAAAPyaKaqqappiaqeqZjph+gAAMOcqiJw/HW5e+2sYW54OqNv8m4omObvO0R19bEvLGt9i4t4e5G29zLLNXT4q7kf5JVx/44142x9Keh8RVVFymLWMx1jfeuZjabVrb8EzHtQD3covjfXirmI0jojEVVRVPYcZjrE7zXPVNq1MfgmY9qEu5NHB7E6NsfTHqKbtrOsVa5lvBRVMU4e3P28R11z4J+x9vq+bk6cD6dNW8PqbV2HpqzyqIrwuErjeMHE9VVUf8AM/R9vq0MAAAAAAAAAAAAAAAAAAAAAAAAAAAAAAAAAAAAAAA/KqKa9udTFW07xvG+0+F+gAAMf8tu3tq/Tl37bAV09XguT+tp3hrc7Lw70vc+2yvCz17/APtUs4cuC1tmekr3R6aziaPwVW5/zeGq+OVOnuEumNOaUv0V55XlGGoxWKo6sHHYqY5sf/dPzAl/KL430aat39NaTv0153XHNxOKoneMJE96PDc/M4LkycH8dax2G1xqmrEWLtW93A4Wqqaa7nO/92739p33imevrno23+bk6cEK8bdsaw1zYqrprns+CwOIjebsz0xeuxPXHfimevrno69WAAAAAAAAAAAAAAAAAAAAAAAAAAAAAAAAAAAAAAAPyqimvbnUxVtO8bxvtPhfoAADH/Lbt7av05d+2wFdPV4Lk/rad4a3Oy8O9L3Ptsrws9e//tUs4cuC1tmekr3R6aziaPwVW5/zeGq+OVOnuEumNOaUv0V55XlGGoxWKo6sHHYqY5sf/dPzAl/KL430aat39NaTv0153XHNxOKoneMJE96PDc/M4LkycH8dax2G1xqmrEWLtW93A4Wqqaa7nO/92739p33imevrno23+bk6cEK8bdsaw1zYqrprns+CwOIjebsz0xeuxPXHfimevrno69WAAAAAAAAAAAAAAAAAAAAAAAAAAAAAAAAAAAAAAAPyuimumaa6YqpnriY3h+gAAM08t23vpzTF37XF3aerw0RP+SyOTTc7JwR0xPgt3aevfqv3IQXlr2udoDI7v2mZxT+G1X+pC9K8ZsLoHgDkeWZVVaxGpr3omLdvbenDUzfubXK/w9Ed/wBoFs8feMmE4f5fVluU1W8TqXEUfudvrpw1M/8AuV/5U9/2lOcn7hVm2t9QUa41dfxdOAi/6ItV1VzTdx12J69+uLcT1zHX1R35j1cCuEOP4iZtVq/XNV+5lFy7N2IvTPZMwr36ZmeuLcT1z3+qO/MbIsWbeHsW7Ni3Ras26YoooopimmmmI2iIiOqIjvA8wAAAAAAAAAAAAAAAAAAAAAAAAAAAAAAAAAAAAACqIqiYqiJieiYnvgD8piKaYimIiI6IiO8/QBSfK+t9k4PXav8Al46xV1fzo/zfHyNLnP4UYun7TNL0df8A9ztT/m5vlW2uycE84q/5d7D1/wD66mP81J8EeKuW8OODecTd5mJzi9mdfoPBxO01zNm16erwURMdfvA0Jxm4pZZw3yPsl3m4nOcRTMYTBRV01T9tV4KI8PvQzLwu0FqHjXrK/qXU+KxFGVU3onEYyPSzcmOmLNnwbeGOimPG/OGOgNQcbtYYnUeqsTfjJ4u/+pxfVN2Y6rFmO9ER3+qmPHLamT5ZgsmyvDZdlWGtYXA4aiLdqzbjamimP/rr65npB9GGsW8Nh7VizE02rVEUUxMzO0RG0dM9M++9gAAAAAAAAAAAAAAAAAAAAAAAAAAAAAAAAAAAAAFURVExVETE9ExPfAH5TEU0xFMRER0REd5+gCk+V9b7Jweu1f8ALx1irq/nR/m+PkaXOfwoxdP2maXo6/8A7nan/NzfKttdk4J5xV/y72Hr/wD11Mf5qT4I8Vct4ccG84m7zMTnF7M6/QeDidprmbNr09XgoiY6/eBoTjNxSyzhvkfZLvNxOc4imYwmCirpqn7arwUR4fehmXhdoLUPGvWV/Uup8ViKMqpvROIxkelm5MdMWbPg28MdFMeN+cMdAag43awxOo9VYm/GTxd/9Ti+qbsx1WLMd6Ijv9VMeOW1MnyzBZNleGy7KsNawuBw1EW7Vm3G1NFMf/XX1zPSD6MNYt4bD2rFmJptWqIopiZmdoiNo6Z6Z997AAAAAAAAAAAAAAAAAAAAAAAAAAAAAAAAAAAAAAAB+UUU0UxTRTFNMd6I2h+gCveUFb7LwZ1XT4MJzurfqrpn/JT/ACHrm+C1fb8FzC1dfhi7+pd/Gi12bhLq6j/+2X6vwUTP+TLHJp1/lHD7JtaZjnFyJqqowsYbDUf7TEXIm76Wn8PTPegGreJmvco4facuZpnFzeud6cPhqZ/dL9feppj8895kHJMp1ZyheIV3GY+7VYy6zMRevxEzZwVqZ6LdEd+ufB1z1z0GSZTqzlC8QruMx92qxl1mYi9fiJmzgrW/Rbtx3658HfnpnobR0fpjKtIZBhsmyLDU4fBWI6I66q6u/XXPfqnvz/kD6dO5PhdP5HgcpwHZfQuDtU2rc3a5rrmI781T1y5EAAAAAAAAAAAAAAAAAAAAAAAAAAAAAAAAAAAAAAAflNFNG/Npined52jbefC/QBw+srfZtIZ5a+3wN+nq367dTJfIpubcRM5t/bZVVPX4Ltv9bYWa2uzZZjLX29mun8NMwwxyY9U5Xo7W+b5tnmJosYK1lN6JnbequrslqYppjv1Tt0QDa+sNT5VpDIMTnGe4mnD4OxG+8/ZV1d6mmO/M+Bi/PM21ZyhOIVrA5daqs5famZs2Zmew4O1vtN25MddU/l6oM8zbVnKF4hWsDl1qqzl9qZmzZmZ7Dg7W+03bkx11T+Xqhr3hnoLKOHunLeVZNb51c7V4nFVx+6Yi59tV4vBHVEe/Mh9PDvSOD0PpPBZFl929ftYeN6r16qZquVz11bfxY8FMdER+FJAAAAAAAAAAAAAAAAAAAAAAAAAAAAAAAAAAAAAAAB+U0U0b82mKd53naNt58L9AHD6yt9m0hnlr7fA36erfrt1Ml8im5txEzm39tlVU9fgu2/1thZra7NlmMtfb2a6fw0zDDHJj1Tlejtb5vm2eYmixgrWU3omdt6q6uyWpimmO/VO3RANr6w1PlWkMgxOcZ7iacPg7Eb7z9lXV3qaY78z4GL88zbVnKE4hWsDl1qqzl9qZmzZmZ7Dg7W+03bkx11T+XqgzzNtWcoXiFawOXWqrOX2pmbNmZnsODtb7TduTHXVP5eqGveGegso4e6ct5Vk1vnVztXicVXH7piLn21Xi8EdUR78yH08O9I4PQ+k8FkWX3b1+1h43qvXqpmq5XPXVt/FjwUx0RH4UkAAAAAAAAAAAAAAAAAAAAAAAAAAAAAAAAAAAAAAAHx4bK8BhcwxeOw2Dw9rGYvm+iL9FuIru82NqedPXO0PsABhvk7R6G5RtizEf+7jbfR4qLn6m5GGuFty3lnKlqnEV0WrNnM8wprrrrimKYii90zINxYi9aw9i5ev3KLdm3TNVddc7RTEdczLG/Hbi9j+IObU6Q0PTfuZVcuxZmbET2TH177RERHTzN/w9c9Bx24vY/iDm1OkND037uVXLsWZmxE9kx9e+0REdfM3/AA9c9C6OAXBvC8PsBTmeb02sTqfEUbV3I9NThaZ67dufD9tV3+qOjrDnOA2hsy0Hoa1l+dZjcxWMu1dmqsc7nWsLvH+zonv+Oerfq6OuxwAAAAAAAAAAAAAAAAAAAAAAAAAAAAAAAAAAAAAAB8eGyvAYXMMXjsNg8PaxmL5voi/RbiK7vNjannT1ztD7AAYb5O0ehuUbYsxH/u4230eKi5+puRhrhbct5ZypapxFdFqzZzPMKa6664pimIovdMyDcWIvWsPYuXr9yi3Zt0zVXXXO0UxHXMyxvx24vY/iDm1OkND037mVXLsWZmxE9kx9e+0RER08zf8AD1z0HHbi9j+IObU6Q0PTfu5VcuxZmbET2TH177RER18zf8PXPQujgFwbwvD7AU5nm9NrE6nxFG1dyPTU4Wmeu3bnw/bVd/qjo6w5zgNobMtB6GtZfnWY3MVjLtXZqrHO51rC7x/s6J7/AI56t+ro67HAAAAAAAAAAAAAAAAAAAAAAAAAAAAAAAAAAAAAAAHx/QvAfRb6Keg8P9Eexdg9E9jjsnY99+bzuvbfvPsABhvHR6F5XNO0depLc9H8q5T+tuRh3iBHoPlZ01VbREZ5grnTVt0T2Kf8wbi32jeeiPGypyi+N9eKu39I6IxFVUVT2HGY6xO81z1TatTH4JmPag5RfG+vFXcRpDRF+qqJnsOMx1id5rnqm1amPwTMe1CS8nPgfTpq3h9Tauw9NWeVRFeFwlcbxg4nqqqj/mfo+31BznJj4d51ojTV/E6gxd+3fzDm105Zv6TDR4av/uk9+I6u/wBPVdQAAAAAAAAAAAAAAAAAAAAAAAAAAAAAAAAAAAAAAAAAAAAAAAAAAAAAAAAAAAAAAAAAAAAAAAAAAAAAAAAAAAAAAAAAAAAAAAAAAAAAAAAAAAAAAAAAAAAAAAAAAAAAAAAAyLy0NP5ld1Xkuc2cJeuZfXg6cHN2innRF2LlcxT0dO8xVG3hTTk58D6dM28PqbV2Hprz2qIrwuErjeMHE/xqo/5n6Pt9Wg7tq3dimLtuiuKaoriKo32mJ3ifbiXmAAAAAAAAAAAAAAAAAAAAAAAAAAAAAAAAAAAAAAAAAAAADNvLUyLMMfp/IM0weGu3cJl9y/GJrojeLUVxb5sz39t6Z6XB8m/gZ2f0LqzWmF/cei7gMuu0/Z9+Lt2J73fppnr656Nt9V3rVu/artXrdFy3XG1VFcbxVHgmJeYAAAAAAAAAAAAAAAAAAAAAAAAAAAAAAAAAAAAAAAAAAAAM28tTIswx+n8gzTB4a7dwmX3L8YmuiN4tRXFvmzPf23pnpcHyb+BnZ/QurNaYX9x6LuAy67T9n34u3Ynvd+mmevrno231XetW79qu1et0XLdcbVUVxvFUeCYl5gAAAAAAAAAAAAAAAAAAAAAAAAAAAAAAAAAAAAAAAAAAAApjlZ5FmGecKv8A7F4a7ia8FjbeLu0243mLcUV01Vbdc7c6OpSPJ24JXNX3rOodUWa7enbdXOs2Kt6asdVE/ktxPXPf6o78xtWYiqJiqImJ6JiXjat0WrdFu1RTRboiKaaaY2imI6oiO9APyxZt4exbs2LdFqzbpiiiiimKaaaYjaIiI6oiO88wAAAAAAAAAAAAAAAAAAAAAAAAAAAAAAAAAAAAAAAAAABAOPeS43UHCTUOXZVYrxGNuWqK7dqjbnVcy5RXMR49qZZJ4F8HMfxBzecTmVN7B6dwlzm4m9tza7tUddq3v3/DP8X29ob1eFm1bs0cyzbot0bzPNpjaN5neZ9+ZmQfNk+WYLJsrw2XZVhrWFwOGoi3as242popj/66+uZ6X2AAAAAAAAAAAAAAAAAAAAAAAAAAAAAAAAAAAAAAAAAAACAce8lxuoOEmocuyqxXiMbctUV27VG3Oq5lyiuYjx7UyyTwL4OY/iDm84nMqb2D07hLnNxN7bm13ao67Vvfv+Gf4vt7Q3q8LNq3Zo5lm3Rbo3mebTG0bzO8z78zMg+bJ8swWTZXhsuyrDWsLgcNRFu1ZtxtTRTH/wBdfXM9L7AAAAAAAAAAAAAAAAAAAAAAAAAAAAAAAAAAAAAAAAAAABwmucvvZtorP8uwtM14jF5fiLFqmJiN6qrdURHT0dcwwhww4TZ9rfV1/Ka7F3L8PgbnNzHE3aJj0P0/Y7T11z07R789DsKeFu1btzXNu3RRNdXPrmmNudO0RvPhnaI/ADiNH6YyrSGQYbJsiw1OHwViOiOuqurv11z36p78/wCTmgAAAAAAAAAAAAAAAAAAAAAAAAAAAAAAAAAAAAAAAAAAB+VRvTMeF13ZRwt1PnXEXEaUtYC5Yx1m5M37l6NqLFrf/aVTHRzdurbr7zsSeFNq3Tdru026IuVxEVVxHTVEb7RM9/befwgivDPQWUcPdOW8qya3zq52rxOKrj90xFz7arxeCOqI9+ZloAAAAAAAAAAAAAAAAAAAAAAAAAAAAAAAAAAAAAAAAAAA/Ko3pmPC67so4W6nzriLiNKWsBcsY6zcmb9y9G1Fi1v/ALSqY6Obt1bdfediTwptW6btd2m3RFyuIiquI6aojfaJnv7bz+EEV4Z6Cyjh7py3lWTW+dXO1eJxVcfumIufbVeLwR1RHvzMtAAAAAAAAAAAAAAAAAAAAAAAAAAAAAAAAAAAAAAAAAAAB128VMkzOeM+o8twmDxFWNxeaX/Q9m3bmKrsXK5mnmx34mKvwOxJx93Jcsu53Zzi5gcPVmlm1VZt4qbcTcooq66Yq73/AOXwyCrOAXBvC8PsBTmeb02sTqfEUbXLkempwtM9du3Ph8NXf6o6Ou4wAAAAAAAAAAAAAAAAAAAAAAAAAAAAAAAAAAAAAAAAAAAddvFTJMznjPqPLcJg8RVjcXml/wBD2bduYquxcrmaebHfiYq/A7EnH3clyy7ndnOLmBw9WaWbVVm3iptxNyiirrpirvf/AJfDIKs4BcG8Lw+wFOZ5vTaxOp8RRtcuR6anC0z127c+Hw1d/qjo67jAAAAAAAAAAAAAAAAAAAAAAAAAAAAAAAAAAAAAAAAAAABhDlS5fi8NxuzO9TYu0xi6cPcw9dNEx2SYtUU+lnvzzqZjo77d7j8xyXLMyxuBxmPwOHxOKwNybuFu3bcVVWa5jbemZ6pBRPJz4H06Zt4fU2rsPTXnlURXhcJXG8YOJ/jVR/zP0fb6tD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5c0vYrD5bir2X4anF4y3aqrs4eq52OLtcRvFPO2nm7z0b7TsznknKow+K1FhMtznSlWV4e5iIsX8RVmHPnD7ztNVVE2qeqevpjvtLMV8rnh99L+rKNT5dZ5uW5xVPZ4pjot4mI3q+HHpvbioG1ImJjeOmBTfJc159OHD23gMbd5+bZNzcLe50+mrtbfuVf4ImmfHTM99cgPizvNMJkmT43M8xuxZweDs1X71c96mmN59/xM9aV5TWM1RqfAZJlGh5uYrG3otW5qzXbaO/VV+49ERG8z4ol8nLK176Gy/B6Ly+7+64rm4rH82eq3E/udufbqjnT/Np8L2cjnh96CyzEa0zKztiMXFWHwEVR002on09z+tMc2PFTPeqBpkAAAAAAAAAAAAABEuKusfpB0Nj9RegfR/oWq1Hofs3Yudz7lNH2XNq2252/V3ktVLyqu4dn/wDPw3+Itgr7IuVdhsfnWAwmP0r6Bwl+/Rau4r6Jdk7DTVVETXNPYo3iN99t4abdWNGGvV4O7iqbdU4e1XRbrr71NVUVTTHvxRV+B2B8nfV/048LMqxN65z8fgo9A4red5mu3ERFU+OqiaKvbmQWWADhNbaiwuktJ5rn2OjnWMDYqu8znc2blXVTRE96aqpin32cPqufuJ+dv9F9vLU1f2DLMo0lhbm1zE1ejsXET/7dMzTbpnxTVzp/qQyfjMLfwd6m1ibdVu5Nui7FNX2tdMV0z79NUT74O0jCXvRGFs3ubzeyUU17b77bxvs9r5cp/wB1YL7zR+jD6gAAAAAAAAHz43HYTAWou47FWMNbmrmxXeuRREz4N57/AES+hn7lrdzDKfdi35C8C+MDj8Hj6Kq8Di8PiaKZ2qqs3IriJ8E7S+lnDkR/wL1D7oU+TpaPBhzlD621XlXGPUeCyvU2eYLB2q7MW7GGx923bo3sW5nammqIjpmZ99tjKK6rmU4Kuuqaq6rFEzVM7zM82OmWBuU13cdUfz7H+Htt8ZL/ALmwH9Ht/owD7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b4jaTwmt9G5lkOO2ppxNv9yuzG82rsdNFce1O3txvHfSQB188J9S47hLxappzemuxatXqsvzS14Lc1bTV4+bMRVHhiPG3jqTP8Bp/TWOz3H3qYwGEsTiKq6ZiedER0RT4ZnoiPDMwzNyyOH3Mu4bW+W2fS183C5jFMdU9Vu7P6Ez4qPCqTU3FjNM94S5Hou9z4jA3JjEX5q/29qjbsNE/zd53/AJtE+EHq07l2a8aOL8xiaqou5niJxGLuU9MYfD09e3ipp2pp37/Nh2C5ZgcNleXYXAYCzTYwmGtU2bNunqoopjaIj3oUryUOH30raK+juYWebm2dU03IiqOm1h+uinxc77Kfbp8C8wfFnea4LI8oxeZ5riKMNgcLbm7eu19VNMfnnwR1zPQxxrjjnrbiDqD6DaAt43L8HdqmixZwVMzi70fbVVx009HTtTMRHfmdt045a+qL2GyrI9MYa5NNGMqqxmKiJ251NExFumfDHOmqfbphz3JI0xlmRcP6c/xFWHjNs3rrma66oiu3ZpqmmmiPBEzTNXj3jwQCm7vC7jfhbM5jH0Zm9Ec+exZxFV6Pei5vM+KN5cxwo5QOotN59RkvEO5fxmXRc7BdvYmiYxWDq323q6N6oieuKvTeCejadhejsJ6qsfGQyLy0sky6zn+Q59gJs+iMfbuWMVNuYnnTb5nMqnbv7VzG/gpjwA2BauUXrVFy1XTXbriKqaqZ3iqJ6pifAqbj1xiw3DTA2cHgbNvG6hxdE12bFczzLNG+3ZLm3TMbxMREbb7T0xs9vJgz27nvBvJ5xNc138DNeBqqnwUVekj3qJoj3no4h8BNN681Vic+zjM87t4q/TRR2PD3rUW6IppimIpiq3Mx1b9fXMgzjl9/jPxZquY3LsVnF/BTVMc61iIweFjxR0001beLefC9Weac4y8OsNOa4nE55hsHa6a7+GzCb9umP5dNNU7R/OjZtLD3sg0ZkeAy27j8DluCwlmizZjE36LXpaY2iemY6ejpnwuPxWv9B4ixdw+K1bpm5ZuUzbuW68zsTFVMxtMTHO6pgFVcnLjhidaY36W9V9i+jcW5rw2Kt0xRGKimN6qaqY6IriN56OiYieiNunQbrr4XXKMu45adjLrsVWKc7t2LddFW8VW6rvM6J78TTP5XYoDBmvOImqMn4y55T9M2f05Xg87u74W1j7sUdipvT6SKOdtttG23U9+f634o8Ws1xN3T9nOqcrormKMJlcV02bVPeiuunbnVbd+qfaiI6ES4lYWnHcbdR4SuqaaL+e37U1R1xFV+Y3/K7CdPZLl+nsmwmVZPhqMNgcLRFu3bojqiO/PhmeuZ65mdwVNyW8p1Tk+lM3w+srOZWcVON51mnHV1VTzOx0/Y7zPRvv1LpcJrLVOU6NyK5nGoMRVh8BbrpoquU26rkxNU7R0UxM9avfqi+Gvr1f8A+hveaC3VS8qruHZ//Pw3+Itvt0/xz0FqDO8FlOV5teu47GXItWaJwd2mKqp6o3mnaHxcqruHZ/8Az8N/iLYM48n7SUa20dxHyamiKsVXg8Pdwsz3r1FVyqj2t5jmz4qpcryPdW1ZJr7F6cxlc0YbOLe1FNXRzcRb3mPa3p58eOea5/kOf711d95w36VxAuP+RYnh1xsrzTKY7BbxF6jN8FVEdFNc1b1R71yKujwTAN4vG5XRat1XLlVNFFMTVVVVO0REdcy4vSWe4bU2mMrzvAz/AOnx2Hov0xvvzZmOmmfHE7xPjhXPKh1f9KvCzG2MPc5mPzefQFnaemKao/dKvgRMb+GqAZczG5iONHHzmWprnC5jjYt25jrt4S33/FPY6Zq9ufG+PlG2LWF4z6jw+Ht027Fqqxbt0UxtFNMYe3ERHvLh5FWkOnONXYq3/wDsGEmY9qq5VH/ZG/8AOhUfKW7uGqPvlnyFsG/Mp/3VgvvNH6MI5xP15lXDzS93OM3mblUz2PD4aiYivEXJjopjwR35nvR4eiJkeU/7qwX3mj9GGIuVtqi9nnFO9ldNyZwWTWqcPboiejslVMV3Kvb3mKf6kA9eO4j8VOLOe3cFpy5mFq31xgspqmzRao73ZLm8Tt46qtt+9HU9uN4d8bdN4erMqJzyOxxz65wWadluR/VormqfeiWrOC2icLoTQOW5dZs00467apv467t6a5eqjerefBTvzY8Ue2nQMkcGOUbmNjNLGS8Q7tN/CXaotUZnNEUXLFXVHZYjaJp/lbRMdc797W9MxVETTMTE9MTHfY35Y2hsLkuoMv1NllmmzazWa7eLoojans9O08/bw1RM7+OmZ65ldvJc1Pe1NwkwEYu5NzFZZdqy+uuZ6aqaIiaPwUVUx7wKz5YWqM/yDUunrWRZ5muWWruEuVXKMHi7lmK5ivbeYpmN5RPLuNGuc80vkWkND28wxeeRYn0bmFW9/E3apqmfS1Vb82mImImurp8G2288py3v4Vaa/oVz9Na3JM05l2V8JsBm+GsUxmGa1XbmJvzHpqoou10U0xP2sRTvt4ZmQUPmvDHjhTZrzHFznOIuxHPqijN4u3Y9qIuTM+1G728HuO+pNMakw+V6xx2KzDJq7vYL/o2Zqv4Sd9udFVXpvSz10zv0RO20tuMGcq7LcPl3GbMqsNRTbjF2LOJrimNo5807TPv83efHMg1/xjwufZhw0znD6PrxVOeXKbXoWrCX+w3P9rRNXNr3jb0sVd/qYp4l5DxQyvI8Pe4g3s7ryurE00Wox2Y+iKOzc2qY2p59W082K+nbw+Fujhviq8dw70ti71U1Xb+VYW7VM9czVZpmfzqg5a3cwyn3Yt+QvAzjwyyPiXmuW4y5w8u5zRgqL0U4iMBmHoansnNjrjn07ztt0tncCMDqbLuHeFw+t68bXncXrs3JxmI7Pc5s1el3r51W8beNWPIj/gXqH3Qp8nS0eDr75TXdx1R/Psf4e2n2ZcSuJPFLFfQfhlg8dgspwtum1Vcw1UWrlW0bc65fmYijfaZimJj30B5TXdx1R/Psf4e23Bw505l2ldF5VleUWKbWHt2KKqp29NcrmmJqrqnv1TP6uqIBjPUmheMeksHdznHXc8ps2Y7JdxOFzObtVuI6Zqq5lc1REd+dto8KzeTTxvzXOc+s6U1jifRlzEUzGBx1cRFzn0xv2Ouf428RO1U9O/RO+8bairpproqprpiqmqNpiY3iYddeDs0ac49WsPgP3O1l+pOxWojvU0YnmxH4I2B2K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4/UWT4PUGRY7KM0tRdwWNs1WbtPf2mOuPBMdcT3piHXNwpynCZ7xJ03lmZUdkweJx1qi9Rvtz6d95p9qdtnZS65uBfdg0j7oW/zg7GKaaaKYpoiKaYjaIiNoiH6AMXctfn9s3KN9+x/Qe3t7fZr2/8Ak4PR/J11ZqvTOX57luZZDRg8db7LbpvX70VxG8xtVEWpjfo70ytblp6Sv43Jcn1Rg7U1xl9VWFxfNjfm265iaKp8UVbx7dcPzki8SsBcyCjRWbYmixj8NcrqwE3Ktov26pmqaIn7aKpqnbvxPR1SCB/Uqa49ddN/9Rf/AGJ9Sprj1103/wBRf/YtqK/4pcWNOcObeGpze7XiMdfrpinBYaYquxbmem5MTMbREb7b9c9Ed+YD4+T9oLNeHWiMRk2eYjBX8Tcx1zE01YSuqqiKaqKIiN6qaZ33pnveBWPKc405lp/Na9JaRxE4XF0W6asdjaP9pRNUbxbon+LPNmJmrr6Y222lofTOfZbqbI8Lm+R4qjF5fiaedbu07xvtO0xMT0xMTExMT1TDAfHW1dwXG3U30Qt1V/8Ar+yzRV/Gt1RFVMfBmAS3RHJ91nrnCW88znHWstsYyIu0XcdVXdxF2meqvm+Cf5UxPiTejkj1TT6fWsRPgjKt/wDzNO5HmeBznJ8HmOU37d/AYm1Tcs3Lc9E0zH5PBt3up8GtdWZPozIb+bZ/i6MPhrUTzaZmOfdq26KKKf41U+D352jpBgHhvg/ofxr01guf2T0Pn2Hs8/bbnc2/TG+3e6nY264+HOMjHca9N43mdjjEZ9h7vN335vOxFM7b++7HAdd2uu77nX/3xXP8RLsRdd2uu77nX/3xXP8AES7EQRniJozLte6YvZFnF7F2cJduUXKq8LVTTXvTO8bTVTVH5FTfUqaH9ddSf9RY/Yr/AAFLaT5OWkdMaky7O8BmOfXMVgb1N+3Rev2ZomqPtoi1E7e1MPv5VXcOz/8An4b/ABFtbSpeVV3Ds/8A5+G/xFsFS8hz/eurvvOG/SuJ/wAr3SH0e4c0Z1hrfOxmSXeyzMR0zYr2puR708yr2qZQDkOf711d95w36VxqzMsFh8yy7FYHG24u4XFWqrN2ieqqiqJiY/BMgzpyLtX+jdO5npTFXN72X1+isLEz12a59PEeKmvp/tFY8qzVF3VfFSjI8vmq9YymIwVq3R08/EVzE3NvHvzaPboRTKMyzPgrxfxnNom9eyy7ew1duqebF+1VTPNmfFMTRXHvJLyXtNXtZcXPo1mXOv2csmrMcRcr6effqqnse/j50zX/AFJBsHhppe1o3QuTZDainnYSxEXaqequ7PprlXv1TV7zD/KW7uGqPvlnyFt2DOvnlLd3DVH3yz5C2DfmU/7qwX3mj9GHXvxhjsfHDUnoroo+i1VVW/2nOifzOwjKf91YL7zR+jDGHLA0hfyfiHTqC1an0BnNumZriOim/RTFNVM+DemKavHvPgBtkVfyf+I2C13onBW68RRGe4CzTYxtiqr08zTG0XYjv01bRO/emZhaFUxTTM1TERHTMz3gZ55bFy3HDjJbc7dlqzamqn2os3d/zw9HIkprjQ2f1Tv2OcxiKfb7FTv+eFW8q7iJg9YarweUZJfpxGWZRFdM37c70Xr9W3Omme/ERTERPh523R0tJ8nTSN7RvCvLMJjbc2sfi5qx2JomNpprubbUz44oiiJ8cSCjOW9/CrTX9Cufpru5MPcM0x/NxH+JuqR5b38KtNf0K5+mu7kw9wzTH83Ef4m6C0WGeWB3Yrn9Asf/ACbmYZ5YHdiuf0Cx/wDIGvOE/cs0b7i4LyFCqOWt3MMp92LfkLy1+E/cs0b7i4LyFCquWpRVVwtyuqmN4pzi1M+L9xvA4/kR/wAC9Q+6FPk6Wj2bORDet1aS1JZiuJu0Y6iuqnfpiJt7RP8A2z+BpMHX3ymu7jqj+fY/w9tvjJf9zYD+j2/0YYH5TXdx1R/Psf4e23xkv+5sB/R7f6MA+x13Z7/9sHmH/wB9Fz/Fy7EXXdnv/wBsHmH/AN9Fz/FyDsR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s4UcE+IOQ8SNO5rm2n+wYDCYyi7eu+jcPXzKYnpnam5Mz70NpgAAPnzDBYbMcDiMFj7FvEYTEUTau2rlO9NdMxtMTHgZL4lcmHNcLj7uN0BiLeLwdVXOpwOIuxbvWvFTXPpao8czE+31teAMO2dN8fMLajAWatV0WojmxFOYzzYjwRVz+iPalIdB8mnUedZtTmPEPGeg8PVVz71mi/F/FX58E1xvTTv4d6p8XfbBAfJlGW4PJ8swuXZZh7eGwWGtxas2bcbU0Ux1QqXj3wVw/Eem3meVX7WB1FYt9ji5ciexYiiOqmvbpiY3naqInwTE9G1ygMK4Dh1xq0bcuYXI8PnWFs1VbzGXY6JtVz9ttTXt+GIlJdM8ANe60zi1j+JGZ4nCYWmfT1YnFeisVXT9rR01RT789H2stigMS4jgLr/Ide1Y/TeS0YnL8DmPojA3KsdZpmu3Rc51vfnVxMTtEb7w2zRM1UUzVTNMzG80z1x4uh+gMZar4La/x/F7NM7wmQdkyy9nNeLt3vRmHje1N7nRVzZuc7q6dtt2zQAAAV5x/wBOZrqzhVm+T5BhfReY36rE27PZKLfO5t6iqfTVzER0RM9MrDAZ45KvDrVWhcw1Fc1VlfoCjF2rFNmfRFq7z5pmvf7CqrbrjraHAGaOU9wdz7V2p8vz3R2XU43EXbE2MbRF+3a2mifSV+nqjfeJmno+0hP+Tbw+xegNCV2s5w9NjO8ffqv4qiK6a5oiPS0Uc6mZidoiauieuuVsADHfHHg1r3U/FTPs4yPIfRWXYqu3Nm96Mw9HOiLVFM+lqriY6YnrhsQB8+XW6rOX4a3cjaui1TTVHgmIjdxetdK5TrPT2JyXPsP2fB3433idq7dUdVdE96qPD707xMw5wBivVHJ113pXN5xui8TOZWbdU1Wb+FxEYbE248cTMdP82qd/BDjsVovjrqSzOXZjTqO/ha/S128XmEU2qo/lc6vafytygM48GOTjZ07mOHzvWt+xjsfYqi5YwNneqzaqjpiquqYjnzHg22ifC0cAM4cqfhrqzXOf5HidLZT6Os4bC127tXom1a5tU17xG1ddMz0eBaXAnIMz0vwpyLJs9w3oXMsNF6LtnslNfN5165VHpqZmJ6Kononvp6AMpcpDhNrXWPEmvNdN5L6MwE4S1ai76KsW/TU77xtXXE9/wNWgI/w9y/FZRoHTWW5ha7DjcHlmGw9+3zoq5lyi1TTVG8TMTtMT0xOz5OKOjMNr3ROYZBirnYar8RXYv7b9iu0zvTVt3436J8UylYDCGG4T8XdFZzdnIMFmNm7V6T0VleLiKLtPj2qidvFVEe01XwHwGq8u0Dbta8rxdedVYm5cmcViYv18ydub6aKp27/Rv0LEAY846cG9ean4q59nGR5F6Ky7FVWps3vRlijnc2zRTPpaq4mOmmY6Ya6yu1XYyzCWrsc25bs0U1RvvtMUxEvpAGM824La/v8AGPGZ5ayDnZXcz6vG03/RmHjezOImuKub2TnfY9O22/ib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V/xj4nZZw00/GLxdPonM8TvTg8FTVtN2qOuqZ71EbxvPjiIBPrtyizaquXa6aLdMb1VVTtER4ZlFMbxK0Rgrs2sTq3IqLkTtNPo63Mx7cRPQwvqPV2uOLWoKMLeu4zMb16qZsZbhKZi1bjxUR0bR9tVvPhlM8r5MWv8bhqbuInJ8BXMb9ixOKqmqPi6Ko/KDY2Saw03ntyLeS5/lWPuz/7eGxdu5V8GJ3c46/NacDtd6OwlePxWXUYvB2Y59eJy+72WLcR086adoriI8O20JRwV5QGcaXx2HyzVuKv5pkFcxR2W7M138LH20VddVMd+md+jq8EhtserCYmzjMLZxOFu0XsPeoi5buUTvTXTMbxMT34mJe0AAAAAAAAAAAAAAAAAAHFaszf6X9K5znPYPRH0OwV7Gdh5/M7J2Oia+bztp232232nbwKG0Rym/po1dlGR/Sl6F+iGJow/Z/olz+x86dt+b2KN/a3hcnFjuWay9xcb5Ctgzgl3XdIe6Vn9KAdjoAAAAAAKw448V+1bhcovfQb6K/RCu5Rt6K7B2PmRTO/2FW+/O8XUCzxVfAzi521IzufoJ9Cvob2D/wDS+z9k7J2T+RTtt2Px77+JagPkzbMcHlGW4jMM0xNrC4LD0TXdvXaubTRT4ZlGdHcTdHayx9zA6bzyxjMZbpmqbM0V2qpiOuaYrpjnRHi3cLyidL5rq7hZmOW5DTN3HU3Ld+LEVbTepoq3miN+/wB+I780wzjydeGOscNxTynNcwyXMcpwOXV13b1/F2arPOjmVU8ymKoiat99ujo23BtkAAAAAAAAAAAAAAAHx/RXL/V+E+Op/WfRXLvV+E+Op/W6vMX++r38+r86z6OT9xNropqp0zvTVG8T6Pwv7QG9aMywNdUU0Y3DVTPei7TP+b6+vqdf13gBxNtUTVVpiqYj7XG4aqfwRccFOK17wyzK3bqu53p/EfZUW6prot3IjxT6SuPwwDseFDcnjjhVru/9ANS02rOoKKJrs3rcc2jF00xvV6XvVxHTtHRMbzG22y+QAAAAAABVXHTi52q/oJ/9hPor9Euz/wD6X2DsfY+x/wAirffsni228b3cDuK3bSwebX/oN9CvQFy3RzfRXZ+yc+Kp3+wp225vj6wWeAAAAAAAAAAAAAAAAAAAAAAAAAAAA+DOs5yvIsJTis7zLBZdhaq4txexl+mzRNUxMxTzqpiN9ono8UvvULyz+5Pgfdaz5K8C0O2Pof2Zab/Gljzjtj6H9mWm/wAaWPOdf/DnQ2bcQc+u5RkM4aMXbw9WJn0RcminmU1U0z0xE9O9ULJ+pg199vkv/VVeYDX2E11pHGXIowmqchv1z1U2sws1TPvRUkVFdNyimu3VFVFUbxVTO8TDCWZ8m3iJgrFVyzgcDjZpjfmYbF086fa5/N3Q/T+rNa8MM8rw+DxWPyrE2K/3bAYmJ7HV4q7VXRO8d/bfp6JB2PCuuCfE/BcTNOV4mi3Thc2wkxRjcJE7xTM9VdPhoq2nbvxtMd7ebFAAAAAAAAAAAfPmOOwuWYC/jcwxFrDYSxRNy7eu1RTTRTHXMzL6Fe8fdNZnq3hXnOU5FHPx9fY7tFnnc3s0UV01TRvPfmI6PHEA+/SPFDRmr80ry7TufYfF46mJq7DNFduqqI65p59Mc7bxbpmw9wE4Xazt8UslzDG5JmWVYLLr/Z7+IxdmqzE0xE+lp50Rzud1dG/RLcIAAAAAAAzbrHlP/S5qzOMl+lD0T9DsXdwvZvonzOycyqaedzexTtvt1by0BprNPo3pzKs17D2D0dhLWK7FzudzOfRFXN32jfbfbfaAckAAAAAAAAAADLuYcrD0HmGJw30l8/sN2q3zvortvtMxvt2HxA1EPG3Vz7dNW23OiJ2eQIdrHido7RuYW8DqTPbGDxlymKosxRXdqiJ6pqiimebE+PZJ8qzHB5vl2Hx+WYm1isFiKIrtXrVXOprpnvxLGHKJ4Y6xxPFPNs0y/JcxzbA5jXRds38JZqvc2OZTTzKopiZp2226ejbZo7k7aXzXSHC3Lstz6mbWOm5cvzYmrebFNdW8UTt3+/Md6ZkFlgAAAAAAAAAAAAAPTiMVh8NFM4m/asxV1dkrinf8L3MwcuP/AHVpH79if0bYNJ/RXLvV+E+Op/W/aczwFVURTjsLMz3ou0/rdb2htBal11dxdvSuW+j68JTTVejs9q1zIq32+zqp36p6ktnk+8TojedMz72Pws/+QG/6ZiqImmYmJ6pgddmLyPiTw0qjF14bPsjt0T037FdUWd/BNVEzRO/gmelb/CTlNYu3irGWcQ6aL2HrmKKc0s2+bXb8d2iOiqPHTETHgkGtB6sLiLOLw1rEYW7bvYe7RFy3ct1RVTXTMbxMTHRMTHfe0AAAAAAAVhxx4r9q3C5Re+g30V+iFdyjb0V2DsfMimd/sKt9+d4up6uBnFztqRnc/QT6FfQ3sH/6X2fsnZOyfyKdtux+PffxAtQAAAAAAAAAAAAAAAAAAAAAAAAAAAAAEQ4sa07X+iMZqH0B9EPQ9duj0P2bsXO59cU787m1bbb79SuuEHH7ti6yt5D9LX0O51i5e7P6P7Ntzdujm9jp69/C5XlYdxLN/v2H8tSztyQe7JY/oN/80A3QAATMRG89ED5c2/3VjfvNf6Mg8forl3q/CfHU/rPorl3q/CfHU/rdXVq3Veu0W7cb111RTTHhmVpfU+cT/Yz8vwv7QG9beZYG5VFNvGYaqqe9Tdpmfzvqdft7gDxNs0TXXpiuYj7TGYeqfwRcmXCWc119wyzWix6JzrIcTT6amxdmqm3XEd/mVekrj3pgHY6KS5PfGqniFRcyfPbdrDaiw9vskTb6LeKojrqpjvVR36ffjo3iLtAAAAAAAAAAAAAAAAAAAAAUlxo47drTVljJfpc+ifZcJRiuzejuw7c6qunm83sdX2nXv312sS8s/usYL3Js+VvA1Hwe152xtHU579DfobviK7HYOz9m+x26edzaevfq2TdSPI+7j1H9Pv8A/wAV3AAAAAAAA4XWuoLGldJZtnmL2m1gcPXe5sztz6oj0tPtzVtHvg+bHa70hgMZewmO1VkGGxVmqaLtm9mNmiuiqOuKqZq3ifFKQWL1rEWLd7D3KLtm5TFdFyiqKqaqZjeJiY64mO+6t8xxt/McwxWOxlybuKxN2q9drnrqrqmZmfwzLc/JT1Z9MnCzDYK/c52Nyav0FXEz0zbiN7U+1zZ5v9SQXIAAAAACmuNvG7tYZ/gcs+l/6KeisL6J7J6N7BzfT1U83bsdW/2O++/fSbgrxF7ZulcVnP0L+hnYcZXhOw+iOzc7m0UVc7nc2n7fbbbvM6ctr+H+Re5keVrWZyK+5Xmfuzd8jYBfwAAAKg438aO1dmuWYL6A/RT0bZqvc/0Z2DmbVbbbdjq3/I5vglxK7Z+nsdmn0J+hfoXFThuxeiez870lNXO35lO32W223eUJy3v4Vaa/oVz9NN+RN3Ps891J8lbBo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jcrotW6rlyqKKKYmqqqqdoiI65l1x8XtZYnX/EDMc2qqrqw1VzsGCtdPpLFM7UREeGfsp8dUty8cc0rybhHqrGWqpouega7NNUdcTc2txP/ew7wPyqjOuLelcFepiu3ONovV0z1VRb3uTE+L0gNn8B+GuE4eaPw9N2zROfYy3Tdx9+Y3qiqensUT9rT1eOd576zAAYT5VGhMNo7X9GMyqzTYyvOLdWIt26Y2pt3Yna5TTHg6aatu9z9uqG7EI4o8M8j4k4TAWM/uY21GCrrrtV4S5TRV6aIiYnnU1dHRH4AVvyOdWXc50Hjcjxdybl7Jb0RamZ6ewXN5pj3qqa49raF/q74X8Isg4bY/HYrIMTmd2vGW6bV2nF3aK6doneJiKaKenr/CsSZimJmqYiI6ZmQEI1FxX0Lp3EVWM21Nl9u/RO1dq1VN6umfBMW4qmJ9tl7lA8csfqjM8VkWlcZcwunbNU2q71mqaa8bMdEzMx0xb8FPfjpnriI4jh1yetW6xy2zmd+rD5Nl16mKrVeL503LtM9VVNuI328czG/XG8A1TlfG7hzmd+m1htVYOiuZ2icRRcw9PwrlNMflWFhsRZxeHt38Let3rFyOdRct1RVTVHhiY6JYw1RyXNV5ZgbmJyXMcBnFVEbzh6Ymzdq/m87emZ9uYQThjxL1Jwt1BVaom/VgaLs0Y3KsRM00zMTtVtE/YVx4fF07x0A7DnrxWIs4TDXsRirtuxh7NE3Ll25VFNNFMRvNVUz0RER0zMuO0rn+X6p09gc6ye92bA4y3Fy3V1THemmY70xMTEx4Ylx/E7ubas9ycX5GsHlgdd6RzDGWcJgNVZDicVeqii1Zs5jZrrrqnqimmKt5nxQ/NXa60xpCmn6ZM7weArrjnU2q6+dcqjwxRTvVMePZ1x6XzvE6c1BgM4wEUTi8Fdi9a58b08+OqZjv8ASsDS3CniBxRu3s/7FNVvF1zXVmOZXpoi9Php6JqqjvbxG3Rt3gbQ0VxL0jrfG38HpjObeOxVm32Wu12G5bqijeI521dMbxvMR0eFzme6iyTT8WZz7OMtyyL+8WpxuKos9k2235vOmN9t4328MKO5PHBjUnDjWmOzTPMTld/C38vrw1PoO9XXVFc3LdUbxVRT0bUS4Dly/vXRv8/F/msg0hkmoslz61euZHnGXZlbszEXasHiqL0W5nq500zO3VPWiGdcaeHmTYurDY7VGDm9TO1UYei5iIifBM26ao/KwtpzUGoKMixek9P9nmjOMRRN61hqZm7iObExTb6OnmzvMzHf6O8sjJ+TJr/MMJRfxH0Iy6qqN+w4vFVTXHt9joqj8oNp6ezvLtR5Nhs2yTFUYvL8TE1Wr1ETEVREzTPRMRMbTEx0+ByKFcGNL47RnDTJsgzaqxXjcHF6LlViqaqJ516uuNpmInqqjvIRyjuMM8P8BbyjIardepMZb58V1RFVOEt9XPmOqap2nmxPR0TM96JCz9Uav09pW1Tc1FnOBy+Ko3ppv3YiuuP5NP2U+9CH2OPPDS9f7FRqizFW+29eGv0U/CmiI/KxzojQeseLeeYvE4SqvE1c/fF5nj7tXY6ap701dMzPiiJnq6oWfjuShqG3gprwWocrv4qI37FXbrt0zPgirp/MDWuSZzlme4KnGZLmGEx+Fq6Iu4a7Tcp38G8T1+J97riy7MdX8H9bV00dnyvNcNVEXsPXO9u/R4Koidq6J70x7cTEt6cMtZ4LXujcDnuXx2Ps0TRfsTO82btP2VE/nie/ExPfB+cWO5ZrL3FxvkK2DOCXdd0h7pWf0obz4sdyzWXuLjfIVsGcEu67pD3Ss/pQDsdBVHKD4qU8NtOWqMvpt3c/zDnU4SiuN6bVMfZXao78RvERHfmfBEgsLUOo8l05hYxOf5rgsusz9jVib1NvneKmJneZ8UILXx64aUXuxTqi1NXhjC35p+FFGzG2m9N6z4wapxFeHqv5njp2qxONxdyYt2aZno51Xejr2ppjvTtHQtmOSbnnoXnTqXLIxO3+zizc5m/87r/IDT2l9a6a1VE/S7nmAx9cRzqrVq7HZKY8M0T6aPfhIXW7rfRmp+F+pMPZzSmvB4umey4TG4W5PMubT9lbrjaYmJ73RMdHR0w15yZ+KGI4gaaxOCzuumrPcr5tN25ERHoi3Vvzbm3228TE7eKe/sCy9TasyDS/ob6Ys3wWW+ied2H0TdijsnN2522/Xtzqfwwy9yvtX6e1Pl2maNPZzgcyrsXb83Yw12K+ZExRtvt4dp/AtLlIcKs84m/S79AcVluH+h3ojsvo25XRzuydi5vN5tFW/wBhO++3eZZ4q8JM94Z4fLr2fYvLMRTjqq6LcYK5crmJoimZ53Oop+2jq3BZnI+1bkGl6dW/TFm+Cy30TOE7D6JuxR2Tm9m522/Xtzo/C1NpvWGndT3b9rT2c4HMrlimKrtOGuxXNET1TO3tMFcKeFOecTYzSchxWW4f6Hdi7L6NuV0c7snP25vNoq3+wnffbvNP8nPhFn3DTNM6xOe4vK8RRjbNu3bjB3blcxNNUzO/Oop8PjBdWaZlgcowF3HZrjcNgcFa27JiMTdptW6N5iI3qqmIjeZiPbmHF5TrPS+c46jBZRqTJcfjK4mabGFx1q7cqiI3mYppqmeiEI5UfcJ1N/df8VaZh5J3dsyn7xiPJVA3mCrePnFSxw107bjCU28Rn2OiqnB2a+mmiI67tcfaxvG0d+fanYJ9qDUOT6cwkYrPs0weXWJ6q8Tept86fBG89M+KEEuceuGlu92KrVFqat9t6cLfqp+FFG35WMcnynWXF/V13sNWJzfM7np72Iv17W7NG/XVPVRT4KY9qIW7Z5J2ezhIqvakyyjFbf7Omzcqo3/ndE/9oNRaY1jpzVVE1adzrAZhNMb1UWb0TXTHhmj7KPfhzzrn1zoLV3CnOsLezCm5ha+fzsJmWCuz2OqqPta42mmrxTET4tmoeTbxlr1zYqyDUldEahw1vn270RFMYy3HXO3VFcd+I646Y6pBe7g851dpvI8ZGEzrUOT5dippiuLOLxtqzXzZ6p5tVUTt0T0+JzjEHLJ7rln3Ms/p3AbTyvNMvzfAUY7Ksdhcdgq9+biMNepu26tp2naqmZidpiY95Dc94x8P8jxFVjMNUYHs1M7VU4fn4jmz4J7HFW0sY5FqXWOq9LZNw40rZvzhqJu1XLOGq2qxM13Kq5m5V0RFFMVRG0zt35721kZZyUNQ3sHTczHUGWYXETG/Yrduu7EeKauj8kSDReneLWhNRYqjDZVqbAXMRXMU0Wr01WKq5nvUxcinefFCcuuvipwo1Fw2v2JzmizfwGIqmmzjcNVNVuqrbfmzvETTVt07THT07TO0r/5IfEnG53Yxekc8xNeIv4KzF/A3rlW9c2YmKarcz3+bvTMd/aZjqiAaVAAAB1YYv99Xv59X53aVhP3rZ/mU/mdWuL/fV7+fV+d2lYT962f5lP5ge1EeLGlsFq/QOcZZj7NFyqcPXdw9cx02r1NMzRXE97p/DEzHfS5VnHziXlWh9H5hhYxVq5n+NsV2cLhKKomuma4mOyVR3qY336euY2gGHdA5reyPW+Q5nh6ppuYXG2bnR34iuN49qY3j33Zq65eCmkMVrPiNlGAw9qqrDWb1GJxdyI6LdmiqJqmZ72/2MeOYdjQD0Y7GYXL8JcxWPxNnC4a3G9d69ciiimPDNU9EOJ1zqnLtGaXx2e5xXNOFwtG/Np+yuVz0U0U+OZ2j8vVDBetta6t4v6ss4eqm/iJvXeZgcqw0zNu14No787ddc+PqiNoDY+O46cNsDfmze1Thqq4nbezYvXqfhUUTH5Ui0rxB0nqu5FrT+f4DGX5jeLFNzm3Zjw8yrar8jL2TclPUuKwNN7NM7y3AYiqN+wU01Xpp8VVUbRv7W8eNXfEzhNqrhlesYzMIou4GbkRZzHBV1TRTX1xE9EVUVeDf3pnYHYa4LUur9PaYrsUahznA5bXfiZtRibsUc+I23238G8fhUvyXuMGK1bbr0xqe/wBmznDW+yYbFVz6bE2o64q8NdPRO/XMbzPTEzPKco7hJn3EzG5FeyHF5Zh6cDbvUXIxty5RMzXNMxzebRV9rPXsCq+WFqzINUfSl9Lub4LMvQ3ovs3oa7FfY+d2Hm77dW/Nq/BL6uSFq/T2mMs1NRqHOcDltd+9YqtRibsUTXEU177b+DeFTcV+FWecMvoX9HsVluI+iPZexegrldfN7HzOdzudRTt9nG22/fe3hVwkz7iZhsxvZDi8sw9GBroouRjblyiZmqJmObzaKvtZ69gbz01q7T+qKsRTp3OMFmU4eKZvRhrsV8znb7b7dW+0/gfPjdeaQwOLvYXG6ryDDYqzXNu7ZvZjZort1R0TTVTNW8THglW3Jw4T57wyv5/Xn2LyzERmFNiLXoK5cr5vMm5vzudRT9vG22/fUFyt9O/QXi1fx1qjm4fN8PbxcbR0c+I5lce3vRFU/wA4G5sNiLOKw1rEYW7bvYe9RFy3dt1RVTXTMbxVEx0TEx07vYqnkwZ/9HuDeTRXXzr+XzXgLni5k+kj4FVC1gcVnupMj0/NmM+znLMsm/v2L0birdnsm22/N50xvtvG+3hh9GUZtl2dYKMZk+PwmYYSZmmL+FvU3aJmOuOdTMxvDEnK41J9G+K13AWq+dhsnsUYWIiejsk+nrn296opn+asTkSak5+F1Bpm9X026qcwsU796dqLn4Ji3+GQakfFm+bZdkuCqxmcY/CZfhKZimb+KvU2qImeqOdVMRvL7WaOW3nvYNPaeyG3X6bFYmvF3Ij7W3Tzad/FM3J+CC+8m1fprPMZOEyXUOT5jiopmubOExtq9XzY655tNUzt0x0+NzjLHIj07tb1FqS7R1zRl9ir2tq7keSaezPH4XK8uxWPzC9RYweGt1Xr12ueiiimN5mfegHvuV0WrdVy5VTRRTE1VVVTtERHfmVfZzxp4d5PiKrGM1TgqrlM7TGGprxERPt26aoZI4y8X874k5xXgMvqxGG0/wBk5mGwFrfnX+naKrkR9lVPRtT1R1R09MyTSXJf1Zm+X28XnOOwWS9kjnU4e5FV29TH8qI2in2t5nw7A1DpvirofUmIow+T6lwF3EVztRauVTZrrnwU03IpmZ8UJqwPxN4C6q0JltzNKpw+a5Va6bt/Cc7nWY8NdExvEeON4jv7LB5L3GXHUZvhdHapxdeJwuJmLWX4q9VvXaud61VM9M0z1U+Cdo6p6A1uCveNnErCcNdKzja6KMRmmKmbWBwtU7RXXEdNVXf5tO8TPtxHRvuCY59nuVafwU4zPMywmX4aOjsmJu024mfBG89M+KECr488NKL/AGGdUWZr323jC35p+FFG35WNMNY1pxl1nVFNWIzbNLm9VVVdXNtYe3v8GiiPBHX3t5la9vknagnBc65qPKqcXt/sqbVyaN/Bz9on/tBqjTOq8g1RYqvaezfA5jRTG9cYe7FVVH86nrp9+HNOuPVGmdX8I9V4ecXN7LsfRvcwuNwtyZt3Yjrmirvx4aZjfp6Y6WzOAHE6niRpOq5jIt288wE02sbbo6Iq3j0t2mO9FW09HemJ72wLPrqpooqqrqimmmN5mZ2iIRrDa/0bisTaw+F1bp69iLtcW7dq3mVmqquqZ2imIireZmejZzmbf7qxv3mv9GXWNpzM5yXUOV5pTai9OBxVrExbmdufzK4q2372+wOzTO85yzIsDVjM6zDC4DCU9E3cTdpt07+DeZ6/EgN3jzw0tX5s1aoszXHRvThr9VPwoo2/Ky/lOkuInHzOr2eYu7TTgYrminFYqqqjDWY3/wBnZpjeZ28Udf2U7ylOZclDUNnB1XMv1BlmKxERv2K5brtRV4oq6fyxANU6Y1ZkGqsPVe07m+CzGijbnxYuxVVRv1c6nrp9+Ic26zbV3UXDvWNXMqxGU59lt3m1RE9NM+Ce9VTMe3ExPfiXYVwx1Za1voXKc/tUU26sVa/drdM7xbu0zNNdPtc6J28WwJQAAoXln9yfA+61nyV5fSheWf3J8D7rWfJXgU/yMO6xjfcm95Wy20xLyMO6xjfcm95Wy20AorlcaMwedcOr2oaLNFOa5PNFcXYjaquzVXFNVEz34jnRVHg2nbrleqp+VFnmGybg5nNq/XTGIzHmYTD0TPTXVNUTV+CmmqfeBmLkqZ5eyfjHleHormMPmVu7hL1O/RPpJrp/7qKfwy3q6/OTPlt7MuNOnYtUzNGGruYm5VH8Wmi3V0z7/Nj33YGAjmqtc6Y0nERqLPMDgLkxvFq5cibkx4YojeqY95UHKW403tHz9LOlrtNOe3aIqxOJ6J9CUVR0RTHVz5jp6eqNp65jbOvDvhdq/injMRjsJP8A6bsk+iMzzC5Vzaq+/G/TVXV7W/e3mNwbAwnHbhrir8WbWqcPTXM7b3cPet0/CqoiPyrByvMsDm2Ct4zKsZhsbhLn2F7D3ablFXtVROzIWb8lLUmHwNV3LM8yzG4imN+wV0V2ed4oq6Y39vaPHCr9I6q1Xwi1ldotxfweJw92KMbl1+Zi3eiO9VHV1dVUeHeJ2npDsYHCaK1LgdYaWy7PcqqmcLjLfPimfsqKuqqifHTMTE+05DN8ywmT5Vi8yzG9TYweEtVXr1yrqpopjeZ/ID2Y7GYbL8JdxWPxFnDYa1HOuXr1cUUUR4ZqnohXeO46cNsFiJs3tU4aquJ23s2L12n4VFEx+VjvjBxQzjiVqCuu7Xes5PbubYLL6Z9LTHVFVUR9lXPfnx7R0JpozkyatzzLrWNzfF4TJKLtMVUWL9NVy/ET9tTG0U+1M7+GIBrXSmvdK6sq5mnc9wOOvRG/YaLnNuxHh5lW1W3j2e7P9a6Z07jacHn2fZZl2Kqoi7TaxOIpt1TRMzEVbTPVvE/gY/1jyd9a6Ow85xkeLtZpThf3XnYCqu3ibW3Tzqaeudv5MzPiVdrjWGba1zHCY/P7tN/HYfC0YSb0RtNymmapiqr+V6bp8IOyXJ80wGdZbZzDKMZYxuBvb9jv2K4ror2maZ2mOidpiY9555lmGDyvA3cbmeLw+DwdqIm5fxFym3boiZ26aqpiI6ZiFa8l7uFaY9rE/wCJuvp5SPcS1T95t+WoBK8q1rpbN8fawOU6lyTHY27v2PD4bH2rtyvaJmdqaapmdoiZ9qHPsA8lru66a9rE/wCGut/AI1qnXmltKVczUOfYDA3tud2Gu7E3dvDzI3q295UnKi4u4zRtixpzTV7sOc4y12a/iqfssNamZiIp8FdUxPT3ojfrmJjOXDThVqrijiMTjcBNFGEpuTF/Mcdcq5tVyemYidpqrq6d59uN5jeAbAsceOGt+92KjVFiKt9t68Nfop/DNEQnuR53lefYKMXkmY4TMMLM7dlw16m5TE+CZieifEyXmPJQ1BZwdVzL9Q5ZicTEbxauWq7UT4oq6fywp7DYrVvCnWdym3XicnzrCVRTctzO9Nynr2qj7GuievvxPXAOyVDsbxP0PgsZfwmL1TlFnE2LlVq7brxFMVUV0ztNMx4YmJh6+D+u8PxE0Rhc6tW6bOKiqbGLsUzvFq9TEbxHimJiqPFVDO+sOTPrHOtXZ3mmFzLT9GHx2Ov4m3Tcv3oqimu5VVETEWpjfae9MgpDiljMNmPEnVONwN+3iMJiMzxF21dtzvTXRNyqYqie/Ew2voDifofBaE05hcXqrKLOJsZbhrV23XiaYqoqptUxMTHhiY2YS1Lk+I09qHMsnxtdqvFYDEXMNdqtTM0TVRVNMzTMxE7bx34hcGR8mbWWc5Ll+aYXM9PUYfG4e3ibdNy/eiqKa6YqiJiLUxvtPhkG2sux2FzPAYfG5fft4jCYiiLlq9bnemumeqYnvw4nNtZ6XyfHV4LN9SZLgMZRETVYxWOtWrlMTG8b01VRMbx0vDh5kmJ03obIslx1dm5isBg7eHu1WZmaJqppiJmmZiJ29uIYs5WHdtzj7zhvI0g3FGf5POSfRmM1wE5RzZq9HRiKJsbRO0z2Tfm9cbdfWg1zjrw2t4z0NVqnDzc35u9Ni9VR8OKObt492Mcqr1jxHweSaQyTD4jGYTK7VUWcLZnm26OdXVVVduTMxTE71bbzPRG0R1zvPrXJb13Xh4uVYvIbdcxv2KrE3OdHi6Lcx+UG24neN46pJnaN56IeG9Nqzvcqpppop3qqmdoiIjplhnjzxrzPWua4rKchxV3CaYtVTbpotTNNWM26OfXPXzZ71PVttv09Qavz/i5oLIL9VjMtUZfTeonaqixVN+qmfBMW4q2nxS+PLON3DnMr1NrD6qwVFVXVOIouWKfw3KaYhmPQ/Jr1dqLLrWPzO9hcksXqYqt28TFVV+YnqmaI+x9qZifE92tOTNqzIcsvY/KsXg86t2aZqrs2Kard7aOuaaZ3ir2onfwRINsYXEWcXh7d/C3rd6xcjnUXLdUVU1R4YmOiYex168FuKmbcOc/sR2e7eyC9ciMZgap3p5s9E10R3q46+jr22nxdg2Gv2sTh7V/D103LN2iK6K6Z3iqmY3iY94ENq4r6CpqmKtXZNExO0x6Jpdd+eXKL2dZhctVRXbrxFyqmqOqYmqdpXrf5K+t7l65XGaab2qqmY3xF/wAP3lQWMw9eExl/DXJpmuzcqt1TT1TMTtO34AdiljixoGLFuJ1dk0TFMRP/AKmnwJvYvW8RYt3rFdNdq5TFdFdM7xVExvEwxZRyVtb10U1Rmmm9pjf98X/2LZOR4SvAZLl+DvTTVdw+Ht2qppneJmmmInbxdAONzXWmlsnx1zBZtqXJMDjLe012MTj7Vq5TvG8b01VRMbxMT77lsszDBZrgbWNyvGYfG4O7vNu/h7tNy3XtMxO1VMzE9MTHvMHcqru5Z/8AzMN/h7bVnJn7h2l/vd7y9wFnDxuV027dVdyqmiimJqqqqnaIiOuZlh/j5xwzHWGZYrJtN4q7hNM2qptzVamaa8bt0TVVPXzJ71Pg6Z6eiA1TqDi3oPT+IqsZnqfL6b9E7VW7NU36qZ8ExbirafbfJlPGzh1mt+m1hdVYKiuqdo9E03MPH4blNMMs8PuTrq7VmW2cyxleGyXA3qYqtei4qm7cpnqqi3EdEfzpifFs5TVnJf1ZlOAuYrJsdgc57HHOqsW4m1dq/mxVvE+1zonwbg2nYvWsRZovYe5Rds1xzqK6KoqpqjwxMdbzde3CjinqHhjnnYJm/eymLs0YzK78zERO+1U0xP2Fcf5bTu3xpzOsDqLI8Fm+U34v4HGWou2q478T3pjvTE7xMd6YmAfXjMVh8DhL2Kxt+1h8LZom5dvXa4oot0xG81VVT0RER35cJluuNJ5pjbWDy3U+RYzGXZ2t2MPmFq5crnbfaKYqmZ6Il8PGLuT6x9ycV5Kp186F1Lf0fqvAZ9g7Nu/icFNdVqi5M82apoqpiZ270TVvt39u8Dsf1HqTJdNYSMTqDNcHl1mfsasTdijnz4KYnpqnxQg8ceeGk3+xfTRZ53Vv6Fv834XM2/KzHpfhbxA4y4u5qXNsXFrDYid4x2Y1THZI36rVER9jHe6qfBLn8/5K2psFgLl/KM4y7Mr1FPO9DzTVZqr8VMzvG/tzEeMGuNP6gyjUeC9F5DmeDzHDb7Tcw12K4pnwTt1T4pcm61NHamz3hzq+nHZfVewmPwl2bWJw1zemLkRVtXauU+Do28MT0x0w7GdM5zhtRaey3OMDO+Gx2HoxFvfriKoidp8cdU+0DkgAGYOXH/urSP37E/o22n2YOXH/ALq0j9+xP6NsHFchz/eurvvOG/SuNaMl8hz/AHrq77zhv0rjWgPG7bovWq7V6im5briaaqKo3iqJ64mO/DHHKi4PYTS3N1VpfDxYyi/ci3i8JRHpcNcq+xqpjvUVT0bdUTtt0TERslwGv8it6m0TnmTXaIrjGYS5ao371fN3on24qiJ94GdOR1xEvXL1/RGa3qq6IoqxGW1Vz007dNdqPFtvVHg2q8TVTrP4cZ1XpzXun82t1c30LjbVdc+GjnRFce/TMx77swAcVqHUeS6cwsYnP81wWXWZ+xqxN6m3zvFTEzvM+KFe8oPipTw205aoy+m3dz/MOdThKK43ptUx9ldqjvxG8REd+Z8ESx9pvTes+MGqcRXh6r+Z46dqsTjcXcmLdmmZ6OdV3o69qaY707R0A2TXx64aUXuxTqi1NXhjC35p+FFGyXaX1rprVUT9LueYDH1xHOqtWrsdkpjwzRPpo9+GYY5JueehedOpcsjE7f7OLNzmb/zuv8inNb6M1Pwv1Jh7OaU14PF0z2XCY3C3J5lzafsrdcbTExPe6Jjo6OmAdkThNTasyDS/ob6Ys3wWW+ied2H0TdijsnN2522/XtzqfwwrTkz8UMRxA01icFnddNWe5XzabtyIiPRFurfm3Nvtt4mJ28U9/Z6+Uhwqzzib9Lv0BxWW4f6HeiOy+jbldHO7J2Lm83m0Vb/YTvvt3gVbyvtX6e1Pl2maNPZzgcyrsXb83Yw12K+ZExRtvt4dp/A+fkfatyDS9OrfpizfBZb6JnCdh9E3Yo7Jzezc7bfr250fhVnxV4SZ7wzw+XXs+xeWYinHVV0W4wVy5XMTRFMzzudRT9tHVu8OFPCnPOJsZpOQ4rLcP9Duxdl9G3K6Od2Tn7c3m0Vb/YTvvt3gb103rDTup7t+1p7OcDmVyxTFV2nDXYrmiJ6pnb2nPKL5OfCLPuGmaZ1ic9xeV4ijG2bdu3GDu3K5iaapmd+dRT4fGuzMMbhsuwGJxuOvUWMJh7dV27drnamiimN5mfFEQD311026Kq7lUU0UxvVVVO0RHhlX2dcaOHmTYiqxjdU4GbtM7TGGprxERPg3t01QyVxq4xZzxGze7l+WXMRhdOxc5mHwVqZirEdO0VXNvspnvU9UdHXPTPP6Q5MOrM5y63jM4xmCyWLsRVTYuxVcvRH8qmOin2t9/DEA1DpzivoXUeIow+UamwFzEVztRau1TYrrnwU03IpmZ8UJuwTxM4B6q0Nll3NOdhs2yq1G929hOdz7MfbV0TG8R44327+ydcmDjLjsNnOE0fqjF14nAYqYtYDE3qt67Fz+LamZ6Zpq6o8E7R1T0BrwFEcp7i1itDYDDZFp25FvPMfbm7XiNt5w1neY3iPtqpiYie9tM9ewLU1TrjTGlNo1FnmAwFyY50Wrt2OyTHhiiN6pj3kUs8eeGl292OjVFmKt9t68Nfpp/DNGzHvDjhjqvipj8XisBMTYpuf+qzLHXKubNyemY32mqurp36PDG8xvCzsdyT8/t4OqvBaiyy/iYjeLVy1XbpmfBzun8wNYZDn2U6hwfovIsyweY4bfabmGvU3IifBO09E+KXJOtqr6beFOs6qIrxWTZ3hJjfmzvTcpnq8NNdE+/Et08FuIFniNomxm3Y6LOPtVzh8bYp6qLsRE709/mzExMe3t07AngAAK744cSLHDXSM46m3RfzXFVTZwOHr6qq9t5qq7/NpjaZ8O8R0b7gmmeZ3leQ4OcXneY4PL8NHR2XE3qbdMz4ImZ6Z8SBX+PPDSxe7FXqizNW+29GGv10/CiiY/KxlgcHrTjHrGqmmvE5vmlyOfXcu1821h6N+v7WiiPBHvRMraw/JOz2rCRViNSZZbxO3Tbos3K6N/507T+QGmdLa+0pqq5FvT+f5fjb8xv2Ci7FN3bw8yrarb3kndcnEfhzqbhlmuGpziimmi5VzsLjsJXM265p6fS1bRNNUdHRMRLT3Ja4rYzWeAxWn9RX5v5zl9uLtrE1fZYixvFM87w1UzNMTPfiqO/EzIX64DNdaaWyfHXMFm2pckwOMt7TXYxOPtWrlO8bxvTVVExvExPvufYF5VXdyz/wDmYb/D2wbwweY4HG5dRmGDxmGxGArom5TibV2mu1VTH8aKonaY6OtBs441cO8oxFVjGaqwVVymdp9DU3MRET7dumqGP8tznW3EvKsj0HpyzenLsBh4oqw9mrm0V7TvN29V0RtvPRE9EdG28z02DhOSdn9eDivFajyy1iZjebdu1XXTE+DndH5gaQ0xxQ0VqjFUYbJNR4DEYqudqLFdU2rlc+CmmuImfehMnXBxN4b6h4b5pZw2fWrc2r+9WHxeHqmq1d269pmImJjeN4mInpak5J/EjGau0/jMiz3EVYjNMqimq3fuTvXesVdEc6e/NMxtM9+Jp7+8gvsGeuVDxgxOk7VGl9MYibWdYm32TFYqifTYW1PVTT4K6uvfriNpjpmJgLY1XxH0fpO9NjUGoMDhMRHTNjnTcux7dFETVH4HDZXxu4cZniKbOG1Vg6K6p2icRbuYen4VymmPysV8N+Gmp+JeYX5yazE2aK//AFOPxdc02qKp6emraZqqnr2iJnp3lbOK5J2fUYSasLqTLLuJ2/2dyzcoo38HOjefyAt7lUXrWJ4F5pew9yi7ZuXcNVRXRVFVNUTdp2mJjrhnrkg92Sx/Qb/5oRLVVOteH+W5lobUEXrGXYyaLvoe5PPtTza4qi7Zq6umY2nb343jolvJB7slj+g3/wA0A3QAA+XNv91Y37zX+jL6ny5t/urG/ea/0ZB1gZT/AL1wf36j9KHaS6tsp/3rg/v1H6UO0kBAeOmlsFqvhjnuHxlmiu/hcLcxeFuTHprV23TNUTE97fbmz4plPlOcpDiXlWk9E5nk9nFWr2f5lh6sNaw1FUTVaorjm1XK/tYimZ23652728wGPeEWa3sk4n6Xx2HqmmqjMLNFW3forqiiuPfpqqj33ZK69eT1pDFat4o5PTZtVTgsuv0Y7F3dvS0UW6oqimZ8NVURTHtzPel2FA4jPNT5DkFy1bz3O8ryyu7E1W6cZi7dma4jrmIqmN3syjUGTZzgr2MyfNsvx+EszNNy/hcTRdoomI3mKqqZmInaYnp7zLHLg/3/AKV/ot/9OlSOn851JmGnadD6fpxF2xj8bOJrw2Fpma8TXNFNMU1bddNMUb7dXfnqjYNxZrxu4c5Xi6sNitU4Sq7TO0+h7dy/Tv8AzrdNVP5U6yfM8HnOV4XMsrxFGJwOJoi5Zu0b7V0z1T0sVZbyYNfYzC03b9zJcDXMb9hxGKqmuPFPMoqp/K11wwyLF6Y4f5FkuY1WqsZgcNTZuzaqmqiao36pmI6PeBJ0T1RxH0fpa9VZz3UWX4XEU/ZWOyc+7T7dFO9UfgZ65THG3MLWcYvSOkMXXhLWGmbWPxtmra5Xc79qirrpiOqZjpmd46Iid614acC9Wa+wNOaW+wZbld2d6MVjZq3vdPTNFMRMzHjnaJ70yDV+E47cNcVdi3a1Th6apnbe7h71uPw1URCwMozXL85wVGMyjHYXHYSv7G9hrtNyiffiZhkHPeSrqbCYKu9lGc5bmN+iN+wVU1WKq/FTM7xv7cxHjVLpHVOpuGGrLl3AV38FjcNd7Fi8Fe3ii7zZ6bdynv8Af6euOuJB2SPVi8TYweFvYrGXrVjDWKKrl27drimi3RTG81VTPRERETMzLidEakwmr9J5Zn2X7xh8dZi5FEzvNFXVVRPjpqiY958HFjuWay9xcb5CsH0ZfrnSWZY21g8u1RkWLxd6ebbsWMws3K658EUxVvM+0+3UWo8m03g4xWf5pg8usT0U1Ym7FHOnwUxPTM+KHW7ofUV7SWqsvz3C2aL+IwVc3Ldu5MxTNXNmI3272877fmWZpnhlxB40Y25qTNcVFrC36p5uOzCqYiuN/sbVER9jHiiKevaesGne31w07PNr6aLPO6t/Qt/m/C5m35U609qLJ9SYKcXkGZ4PMcPE7VV4a7FfNnwVbdU+KWSc95KupcJga72U5zl2Y36I39D1U1Waq/FTM7xv7cxHjU5pXUWfcOtYU4zAVXsFmWCuzaxGHubxFcRO1Vq5T346NpjvdcdMRIOy0cVpTPMNqXTWWZ1gf3vjsPRfppmd5p50bzTPjid4nxw5HFYi1hcNexGJuUWrFmibly5XO1NNMRvMzPgiAedVUU0zVVMRTEbzM9UIFnnGHh/kl+qzj9U5f2WmdqqcPNWI2nwT2OKtmTOOfGjNdfZriMuyi/ewmmLdc0WrFuZpqxW0/Z3O/O/ep6o6O/0uR0TyadXagy61js1v4TI7N2mKqLWJiqu/tPVM0R9j7UzE+GAaeybjPw8zi/TZwWqsDTcqnaIxMV4eJn27lNMLBt103LdNduqmuiqImmqmd4mPDEsP655NWrdO5bdx+V38Lnli1TNVy1hqaqL8RHXMUT9l7UTM+JxPAzjHmnD/ADfD4HMb97FaYu1xTfw1czVOHiZ/2lvwTHXNMdE9Pf2mA3uxLyz+6xgvcmz5W82vh71vEWLd+xcpuWbtMV0V0zvFVMxvExPg2Yo5Z/dYwXuTZ8reBdnI+6ODtG/q+/8A/FMc/wCMGgMhxNWHzLVGAi9RO1VFjnYiaZ8E9jirafExXpfUesM+0xguHek7d+bN+/cvXbWFnavETVtvFdXRtbiI6d5iO/Pe2szK+SjqK/g6bmZZ/lmExExv2G3bruxT4pq6On2twaL09xd0FqDFUYbK9T4CrEVzEUW701WKq5nqiIuRTvPihOnXbxV4Taj4bXLFecU2MTl+Iq5lrG4Wqarc1bb82reImmrbp2mOnadpnaV78kHiTjc2pxWjs7xNeIuYWz2fAXblW9UW4mIqtb9+I3iY8Ebx1RGwabAAAAZs5aWrPQenMq0thrm13MLnorExE/8AtW59LE+Ka+n+zaTddnHTVVWteKecY/D1TdwtF30Hg4p6Ym1b9LEx/Oner+sDneHfC+rUvBvWepptVVYvBzTOA8cWo59/o7+9ExEeOHIcknVn0v8AE6nK8Rc5uDzu16GmJnoi9TvVbn2/sqY/ntccLNKW9JcOMlyC5bpmuzho9E0zG8VXa/TXN/DHOqmPa2YL4g5JiuHvE/MsBhKq7NzLcbF7B3O/FG8XLVXt82affB2RDhNEagsar0jlGeYXaLeOw9F6aYnfmVTHpqfeqiY95zYDxu3KLVuu5drpot0RNVVVU7RER1zMv2qqKKZqqmKaYjeZmdoiGFOUJxixuuc6xGU5NiblnS+Grmiii3Mx6LmJ/wBpX4ad/safBtPX1BqfN+NnDrKcTVYxeqcHVcpnafQ1FzERv/Ot01R+VyuluJmjNU4inD5FqLAYnE1/Y2KqptXKvaoriKp96GQuHXJ51ZrDLLOZ4m5hsmy+/TFdmrFxVN27TPVVFER1T45jfrjeOlzWqOS/q3KMHXi8kzDA5vXajndht86zenb7WJ6Jn+tHiB9PLa/h/kXuZHla1mcivuV5n7s3fI2GS9Zalz7P7uBw+p7169jMqtTgqasRTMXopiuZ5tyZ6ZmJmY3np8LWnIr7leZ+7N3yNgF/PyuqmiiquuqKaKY3mqZ2iI8L96uth3lF8Y8ZrHOsVkWQ4quzpnC1zbnsVW3o2qJ6a6pjro3+xp6u/PTtsGn85408O8nxNVjG6pwVV2mdpjDU3MRET4N7dNUOQ0xxQ0TqjE0YfJNR4C/ia52os11TZuVz4Kaa4iZ96GQOG3J+1XrXLLOaXKsPlGWXo51m7i+dNy7T3qqaIjfbxzMb97eEh1LyW9V5bgq8TkuZ4DNq7cc7sERVYuVfzd96Zn26oByXLe/hVpr+hXP0035E3c+zz3UnyVtljWWo9QZxGBy3VN2/dxWT014Wj0TTMXqI53TRXM9M7THf6e94Gp+RN3Ps891J8lbBoTEX7WGw92/ibtFmxapmu5cuVRTTRTEbzMzPRERHfR/Ba80hjsXZwuB1VkGJxV6uLdqzZzGzXXcqnoimmmKt5mfBD2cQ/wCAGpvczE+Sqdb2mc5xGntQZfnGCpoqxWBv04i1Fcb08+md43jwbg7HtW640zpCiidSZ1g8BVXHOpt3K97lUeGKI3qmPHEPh0XxN0hrbH3sFpjObeOxdq3N2u12G7bqiiJiJq9PTG8b1R1eFjDTHC7iDxVxF/P+xTXbxdc11ZjmV3sdN2f5PRNUxHV6WNo2272y9+T3wV1Jw51zis2zzFZVfwt7L7mGj0JerqqiubluqN4qop6NqJBol6cZisPgsLcxONv2sPh7cc6u7driiimPDMz0Q4zWGo8v0lpvH55nF3seCwlvn1bfZVT1U00x35mZiI8csFcQNf6q4uaotYbm4iuzdu8zA5ThpmaKN+roj7Krbrqnx9UdEBsXMOOXDfAYibN/VWFrridt7Fm7ep+FRRMflc9pbiLpDVV6LOQagwGLxE9ViLnMuz7VFW1U/gZfyLkq6nxmAovZtnGW5dfrjf0PTTVeqp8VUxtG/tTMeNAeJ3B/VXDXsWOx0WsTl3PiKMfgqqppoq36IqiYiaJ8He8Eg7CRnDkucYcXqWudJ6pxM380tW5rwWLuTvXiKKY9NRXPfriOmJ65iJ36Y3nR4CI6n4k6N0vfqsZ7qLL8NiaPsrEXOyXafboo3qj34UXypuMWYZVmdzR2lsVXhLtFETmGLtVbXImqN4tUT/F6JiZmOnpiOjp3qHhdwR1TxDwX0Tw04fL8pqqmKcXi5n92mJ2nmUxEzVtPRvO0b79O8SDW2C46cNsZei1Z1Thqapnbe9YvWqfhV0RH5VgZXmWBzbBW8ZleMw2Nwlz7C9h7tNyir2qomYY/z3kq6mwmBrvZRnOXZjfpjfsFVNViqvxUzO8b+3MR41U6Q1ZqnhZqu7OCrv4LF4e72PGYC/ExRd2npouUfmnrjfeJB2QDgNBaowes9I5bn+WxNNjGW+dNuZ3m3XEzFVE+OKomPHtu/Nfapwei9IZln+YxNVnB2+dFuJ2m5XMxFFEe3VMR4usHK5rmeAyjBV4zNcbhsFhKPsr2Iu026KfbmZiFf4vjrw2wl6bV3VOHqqidt7WHvXKfhU0TH5WMNQZ/q7i/rSxauzezDMMTcmjCYG1O1qzHXtREztTERG81T3o3mVrZZyUNQ3sJTczHUGWYXETG/Yrduu7FPimr0v5IkGmNL8R9H6pvU2Mi1Fl+KxNX2NjsnMu1e1RVtVP4EsdefFDhBqjhvFvF5lRaxOW11xTRjsJVM0U1d6Kt4iaZ9vo8EyuzktcY8wzfMrejtVYqvFX66Jqy/GXZ3uVc2N5tVz/G6ImYmenomOnoBqAFP8ofi5Tw5ye1gsq7Hd1HjqJmxTXG9OHt9XZao7/TvFMd+YnvRMSFjam1VkOl8PTe1Dm+Cy6ir7H0Rdimqv8Am09dXvQhdvjzw0uX+xU6osxV1b1YW/TT8KaNvyscaS0hrLi/qTFXsNVdx+JmYqxWYY27MW7W/Vzqun3qaYmduqNoWlieSfqCnBTXh9RZXcxW2/Yq7dyiiZ8HP6Z/7QaxyHPsp1DgvReRZlg8ww2+03MNepuRE+Cdp6J8UuSdcO+sOD+tubviMpzfD7TNMTzrd+3M9G+3pblE7f8A5Jjo3Xwj13hOImi8LnWGpps4jebOLw8Tv2G9TEc6PaneJjxTHfBM3rxOIs4XD3L+Ju27Ni3HOruXKopppjwzM9EQ9eZY3D5Zl2Kx2OuxawuFtVXr1yeqiimJmqfeiJdf3Fnidn/FDUXYKJxFGVTeijAZXa3mJmZ2pmqI+zuTv49t9oBsPM+N3DnLb1VrE6qwVdUdc4ei5iKfhW6ao/K+7IOLWg8/xFNjLNUZdXfrnam3eqmxVVPgiLkU7z7TNGm+SzqnMMBbxGc5pl+VXK453ofaq9co8VW21MT7UyjPEzgFqrQ2WXc052HzbKrUb3b2E53Psx9tXRMbxHjiZ27+wN6jFfJt4yZjkGfYDTOocXcxOQYyunD2Kr1W9WDrmdqdpn+JM7RMdUb7xttMTt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V8qKZp4FanmPBho+U2mVOS7ETx10zv8A/tP+FutZcpbD1Yrghqi3RG8xas3Peov26p/JSyNyacTTheOGl7lc7RN29b9+uxcpj8tUA7BgAAAFUcp3VF3THCTMpwtybeLzKunL7VUT0xz4ma/+ymuPfha7NXLfu1xpbTNqJnmVYy5VMeOKNo/SkFJ8m3RljWnE/B2MwtRdy3AW6sdibdXVXFExFNM+GJrqp3jvxEuwGI2jaOiGSuQ5YoqzbVt+YjslFjDURPf2qquTP6MNagMl8s/ROHwmJyzWGBtRbqxdfoPG82NoquRTM26/bmmmqJn+TS1opnlcWqLnBfH1V7c63isPVRv4eft+aZBX3Im1PduUZ9pe/cmq3binMMNTM/Y7zFFz3t5tz78+FoLid3NtWe5OL8jWyDyO7tdvi/zaN9rmXX6ava3on88Q19xO7m2rPcnF+RrB158Ocqw2ea/05lePpmrCYzMLFi9TTO0zRVXETG/tOy3D2bWGw9qxh7dFqzapiii3RG1NNMRtEREdURDrg4N91nR/uthvKUuyMBlvly/vXRv8/F/mstSMt8uX966N/n4v81kHG8iPJMDicz1JnN+zFzHYOizYw9dXT2Om5z5rmPHPMiN/BvHflrZlzkN/vLWP3zCfmutRg8btyi1aruXKopooiaqqp6oiOuXWprfPcZrrX+Y5pMVXL+ZYvaxbmemKZnm26I9qnmw7DeId6rD6A1NetzMV28sxVdMx4YtVS608Bi7+X47DYzB3Jt4nD3Kb1quIiebXTMTE7T0dExAOyvh9pXB6L0hluRZfRTFGFtRFyuI2m7cnprrnxzO8/k7yQuvTt48SPZVi/irXmnbx4keyrF/FWvNBffLU05h8TpHKNRUW6YxuDxUYSuuI2mq1cpqnafDtVTG386UZ5EWfXKM31Fp+uuZtXbFGOt0zPRTVTVFFcx7cV0fBhSeqOJusdVZVVluoM8v43A1V03JtV0URHOjqnopiVgcjmuaOL1VMT0V5dfpn2udRP+QNccWO5ZrL3FxvkK2DOCXdd0h7pWf0obz4sdyzWXuLjfIVsGcEu67pD3Ss/pQDsdU7xe4HYXiVqaznGNz7FYKbOGpw1Fi3YprpiIqqq33mY65qlcSJ8S9fZLw90/VmmeXapmqeZh8Nb2m5fr2+xpj88z0R+CJD5uEnD7BcN9MV5PgcRVi5uX6sRdxFduKKq6piIjeI36oiITViHUXKF4hatzP0Hpa19DaLtXNs4XAYfs9+uPBNUxMzP82KXnh9N8oLNqYvUX9VW4q6dq819Df9tVynb8ALp5YeW2MXwl9F3aIm/gsbartV7dMc7eiY9qed+SFMcjG/Xa4rYy1TM8y9ld2Ko8O1y1Mfm/Kj3ETSvF7KtMXsVrnEZ1cyOm5RFynFZzTiaOdM+l3oi7Vv09/boc3yNu65e9zL36dsG32YOXH/ALq0j9+xP6Ntp9mDlx/7q0j9+xP6NsHzchj7HWvt4L/ztUMr8hj7HWvt4L/ztUAqrlR9wnU391/xVpmHknd2zKfvGI8lU09yo+4Tqb+6/wCKtMw8k7u2ZT94xHkqgbzdd3H3VF3VfFXPcXVcmrDYa9OCw0b9EW7UzT0e3POq/rOxF1bUb43NaZvz6a/e9PM+Gqrp/ODsC5P+i7Gi+GmV2ItRTmGOtU4zG17emquVxExTM+CmJinbxTPflY78oppooppoiIppjaIjvQ/QR7iBpTA610jmORZlRTNvE25i3cmOm1cjporjxxO35Y77rs09meP0PrjCY+3E28flOM9PRE9c0VbV0T4pjnUz4pdmjrf402qLXFvV9Nrbm/RO/V0eGa5mfyzIOxvB4i1jMJYxOHq51m9RTcoq8NMxvE/gliXlk91yz7mWf07jW3Cm7Xe4X6QuXN5rqyjCTMz357DR0sk8snuuWfcyz+ncBcPI3yDAYPhzfzq1Zicyx+Krt3b09cUUTEU0R4I33nxzPihfyluSJ3GcJ/TMR+kukFX8pjL7OYcFdRxeoiasPRbxFuqeumqm5T0x728e1Msp8lnE14fjhp+mmqYpvU4i1XEd+OwXJj8sR+BrnlC9xfVf9Fj9Olj7ky93HS/8+/8A4e4DsEAAAB1YYv8AfV7+fV+dYdOa8XebHNx+vebt0bXsZtt+FXmL/fV7+fV+d2lYT962f5lP5gdemIzLizctVU4jG66qtTHTFd3FzHv7yg1+LtGYz9FqMTNznxN+muZpuz09PTVE7T45iXaSifEbQGRa+yO9gM7wluq9NExYxdNEdmw9Xeqpq6+vvdU98Ff8mfO+HuI0/cy3RFm5gsyppi5jLGNmJxV3bo581R0V0xv/ABdojfqjfpux1nYLF5vw+13N3C3ewZtk2MqtzNMztNVFU01Uz4aZ2mJjvxLsh07mtnPcgy3NsLExYx2Gt4m3Ez0xTXTFURP4QZV5a2qLt/Pcm0vYuTGHw1n0dfpieiq5XM00RP8ANppmf66ScjDRtjD6fzDVuKtU1YzFXasJhaqo35lqnbnzH86qdp/meNTfKpvVXeOWf0VTMxaow1FPij0Pbq/PVKN6c4qa101k9jKsjz7EYPL7HOm3Zot25innVTVPTNMz0zMyDsecPrHIMLqnS2Z5Jj6KasPjbFVqd435szHpao8dM7THjhgzt48SPZVi/irXmnbx4keyrF/FWvNBHeHudXtJ8QskzSKpt14HG0dl2n+Jzubcp9+mao992Wuq6/drv3rl27Vzrlyqaqp8MzO8y7Scurm7l+FuVTvVXapqn25iAZd5c/8AwT/fv/wd9nId/wB0at+/4f8ARuPj5c//AAT/AH7/APB32ch3/dGrfv8Ah/0bgNPM8ctHTvo/QmWZ7ao3u5Xiux3J26rV2IiZ+HTbj32h0a4lafjVWgc+yTmxVcxmErotb967Ec63PvVRTIM6ciLP+bi9SaeuV/Z0W8fZp8HNnmXJ/wC63+BqTOsxsZPk+OzLGVc3DYOxXiLs+Cmimap/JDAfJ0z2dOcY9P3LtU0WsVenAXono/2scyN/armmfeag5WmpPoHwmxGCtV83E5vfowlO09PM+zrn2tqebP8AOBljhxp+/wAV+LU4fMK6qfohdv43GXaf4kbVVzPwppj331cDM3v6G42ZXbx+9n/1VeV4ymZ2iOfM2538UV82f6q4ORJpvm2NQamvUdNdVOX2Ktu9G1dz89v8Eq05VOnKtOcXsXjMPTNuxmtFGPtVU9G1c+lr6fDz6Zq/rQDeDCXK1z36McX8XhaK+dZyvD2sHTt1c7bslXv717f1WxeH2p7OpOHmT6iu3KaacRg6b1+rvU10xtc/BVTV+BgnKcPe4kcX7VFyKpqzzNZuXPDRbruTVX8Gjf8AADbXJ9079LXCPT2Fro5uIxFj0Ze3jaeddnn7T44pmmn3lfcs3VF3K9EZbkOGuTRcze/NV7aeuza2mY9+qqj8EtCW6Kbdumi3TFNFMRFNMRtERHeY75bl6qrWunrMzPMoy+quI8dVyqJ/RgHo5G2jcPnGrMx1Hj7VNy1lFFFGGpqjeOz17+m9ummmffqie82Y61tIcQtVaOwd/C6azi9gMPfudluUW6KJ51W0RvvVEz1Q57t48SPZVi/irXmg7B8RZtYnD3bGIt0XbN2maK7dcb01UzG0xMd+Jh1r69yqrR/EbOsuwFyu39DcfXGGrifTU00172538O3NSHt48SPZVi/irXmoLnmb47Ps2xOZ5tiKsTj8TVz7t6qIia52236IiO8Dsv0jm0Z9pXJ83piIjH4Ozido73Poirb8rDfKg1Rc1JxazSzFyZweUz6As079ETR/tJ9vnzV70R4GveAtc3ODmkqqp3mMDRT70bxH5mA9b3qsRrPP71yZmu5mGIrqmfDNyqQbi5NGjcPpThdlt/sVMZjm9unHYm5t6aYqje3T7UUTHR4Zq8K13XfhONPELCYWzhsNqbFW7Fmim3boi1a2ppiNoiPS+CHt7ePEj2VYv4q15oNbcpvTmH1Bwhzm7ct0zisspjHYe5t00TRPp/emjnR+DwMyck/PrmT8YcBhefMYfNLN3CXY36N+bNdM+3zqIj35RnNeMOvc2yzFZfmOpMTfweKtVWb1qq3biK6Ko2mOinfql6eB9c2+L2kaqZ2mcys0+9NW0/nB2JZt/urG/ea/0ZdYeR4SjMM7y/B3aqqbeIxFuzVNPXEVVRE7fhdnmbf7qxv3mv8ARl1maQ/hZkv9OseUpB2Y5NleDyXKcJluV4ejD4LC24tWbVEdFNMR/wDXT332ADGHLUy+zh+ImU4y1RFNzFZdEXdv400XKoiZ8e0xHvQtPkXYmu9wrzCzXVMxYza7TRHgpm1aq2/DM/hVxy3f4Zad/oFXlJT/AJE/c2zn3Wr8jaBoQABQvLP7k+B91rPkry+lC8s/uT4H3Ws+SvAzbwF1/geHGtMRnOZ4TE4uxcwVeFi3h+bzoqqroq39NMRt6SWgPqr9MesGdfhtecoTk+6CyviLrfEZPnd/G2MLbwNzExVg66aa+dTXRTEb1U1RttXPe8DRH1Kmh/XXUn/UWP2IOEzXlZZXRh6voTpjG3r8x6X0TiKbdMT4Z5sVTPtdDPmutaao4q6mw9zMIrxWJmexYPAYO3M0W9/4tFEbzMzt0zO8zt4IjayOUFwKwXD/AE9hM70zicxxeBpu9hxsYyuiuq1zvsKommin0u+8Tv35p8L7eRrqrLsu1VjtP4/DYWnFZjT2TB4ubdPZOfTHprXP69ppjeI323pnvyC3+TZwlucPsnv5nnlNH0xZhRFNyimYmMNa33i3vHXMztNUx0bxER1bzbudZjZyjJ8fmWKnbD4OxcxFyf5NFM1T+SH2ILx1vVWOD2rq6JmJnL7lHR4Ko5s/kmQYIirMdfa/o7NXz8yzzMIpmqemIru17fgjf3oh2PaZyPA6ayDAZPlVmLOCwdqLVumI69uuZ8MzO8zPfmZdZeS5pjckzXC5lld+cPjsNXFyzdiImaKo6piJiYTzt48SPZVi/irXmg7C2VeW1pzD0U6f1JZt00Yi5VXgcRVEfZxtz7e/jjav8MeBT3bx4keyrF/FWvNcFq7iJqvWGAtYLUmc3sfhbV2L1Fu5RREU17TG/pYjvTP4QaN5EefXL+S6jyG7XM0YW9bxdmJnqi5E01xHi3opn+tKQ8sjUFzK+GuFyqxXNNebYum3c2nrtW459UfC7GrLkSVzGus/t7+lqy2Kpjxxdo/XLnOXNXVz9GUfxNsZV7/7iCE8kTSNjUPEa7mmOtRdw2S2YxFFNUbxN+qdre/tbV1R46YbhZh5DtqiMo1bejbslV/D0T7UU1zH6UtPAOvzlMZTgsn4y57Yy2xTYsXOxYibdHRTFddumqqYjvb1TM++7A2C+Vh3bc4+84byNINQ8l7uFaY9rE/4m6+nlI9xLVP3m35ah83Je7hWmPaxP+Juvp5SPcS1T95t+WoBkvktd3XTXtYn/DXW/mAeS13ddNe1if8ADXW/gYN5WWHxFnjZmtzERVFq/Yw9yxv36OxU0zt/WpraJ5J+oMnx/CjLspwN+zTmeX1XYxWG3iLkTVdqqivbrmJiqOnw9Hec7xt4TZdxNyqzzr0YLOsJExhcZFPOjaemaK479Mz78T0x34nHmqeFevtB470RdyvHRTYnnUZhls1XKI/lc+jpo/rREg7D1Q8c+DFrihjcqxlnNLeVYrB27lq5cnC9mm9RMxNMfZU7c2ed4fspZd03x74h5BNFH0bqzCzR12sxtxe39uudq/8AuXfw95UeVZnftYPWeXTlV2uYp9GYaZuWN/DVTPpqI+F7wLB4F8Lb3C/A5thbmdRmlvHXLd2mIw3YexzTExP8arffePB1LQerC4izjMNaxOEvW7+Hu0xXbu26oqprpmN4mJjomJ8L2g62+MXdY1j7rYrytTsA4adzjSvuThPI0uv/AIxd1jWPutivK1OwDhp3ONK+5OE8jSCSMF8rDu25x95w3kaW9GC+Vh3bc4+84byNINHckvJMDl3B7Lsxw1mKcZml29exN3v1TRdrt0xv4Ipp6vDM+FcyrOS93CtMe1if8TdWmDjdTZXOeaczTKoxFeF9HYW5huz0RvVbiumaedEeGN1GaV5MOT5FqXLM2u59icbTgsRRiPQ9zDUxTcmmd4ienq3iGhWcuMXKRw+nswxOTaKw9jMMdYqm3ex16ZmxbqjommimJia5jw7xG/hBo0YWwGquN3EDfEZPis/v4eqZiLmBtxhrMeKK6Ypp6Pb3cpToblC1xzoxepY38OoqY/J2cFfcectsZVxg1ThcJRFuzGLm7FNMbRE10xXMR4t6pbh4KX68Twk0jcuzNVf0Ns0bz4KaYpj8kOvzW2Cz3LtU4/CaurxFee2qqYxVWIxEX7k1c2JjeuKqud6WY78t/cCu4/pH3Pt/mBOnV3qH/f8Amf8ASrv6cu0R1d6h/wB/5n/Srv6cg7QMP+97X82PzPY9eH/e9r+bH5nsBgXlVd3LP/5mG/w9tqzkz9w7S/3u95e4ynyqu7ln/wDMw3+HttWcmfuHaX+93vL3AcXyq9UXdOcJ8VYwtyaMVm12nAU1RPTFFUTVc/DTTNP9ZmrkwaLsaw4m2KsxtRdy7K7c427RVG9NyqJiKKZ8Mc6YnbvxTMLX5cd2uMr0jaiZ5lV7E1THjim3EfpS+XkNWKJnWV+YibkehKInvxE9mmfw7R+AGqgAZB5ZmicPlucZbqzAWot05jVOGxkUxtE3qY3or9uqmKon+ZHhlIuRPqe7iMqz3TOIuTVThK6cZhomd9qa96a4jwRFUUz7dUpZyxLVFzhBzq9udbzGxVRv4dq4/NMqX5F92ujitjqKd+bcym7FUe1dtSDVPGLuT6x9ycV5KpgThXk2E1DxG07lOY01V4LFY23bvUxO3Op33mN/Htt77ffGLuT6x9ycV5KphbgR3YdJf0+2DsVw9m1h7Fuzh7dFqzbpiiiiiNqaaYjaIiI6oiHmAMF8q7L7OB40ZrVYoiiMVZsYiqI6udNERM+/zd/blp3ktYmvE8ENP9kqmqq1OItbz4Iv17fkmIZu5X3dkv8A9Bsfmlonkn9xLKPv2I8tUC3wAGYOXH/urSP37E/o22n2YOXH/urSP37E/o2wcVyHP966u+84b9K41oyXyHP966u+84b9K41oAD0Zhi7WAwGJxeInm2cPaqu1z4KaYmZ/JAOrvMqYt5liqaOiKbtcR+GXaRYqmuxbrnrqpiZ/A6u8Dh7ua5xh8PR03sXfptxt9tXVt+eXaPEREREdEQCneL3A7C8StTWc4xufYrBTZw1OGosW7FNdMRFVVW+8zHXNUpbwk4fYLhvpivJ8DiKsXNy/ViLuIrtxRVXVMREbxG/VERD6eJevsl4e6fqzTPLtUzVPMw+Gt7Tcv17fY0x+eZ6I/BE5N1FyheIWrcz9B6WtfQ2i7VzbOFwGH7PfrjwTVMTMz/NikG3lG8sPLbGL4S+i7tETfwWNtV2q9umOdvRMe1PO/JClsPpvlBZtTF6i/qq3FXTtXmvob/tquU7fgcBxE0rxeyrTF7Fa5xGdXMjpuURcpxWc04mjnTPpd6Iu1b9Pf26ASHkY367XFbGWqZnmXsruxVHh2uWpj835W2WIORt3XL3uZe/TttvgzBy4/wDdWkfv2J/Rtvm5DH2OtfbwX/nfTy4/91aR+/Yn9G2+bkMfY619vBf+cGqGf+WTqi5lGgcDkmGuTRdznETF3aembNraqqPfqqt+9u0AyBy3r1VWqtNWZmeZRgrlcR46rm0/owDjeRzo2xnessdqDH2qbtnJqKOwU1RvHZ69+bV/VimqfFMxPebRdaukOIGqdHYXEYfTWb3svs364uXabdFE86qI2iZ50T3nP9vHiR7KsX8Va80HYRetW79m5avUU3LVymaK6K43iqJ6JiY78OtniRk30ocSc8yzA1VWqMBjq/Q1UT6aijnc630+GImlz3bx4keyrF/FWvNQbPs4x+oM3xOaZxiasVj8TMVXb1URE1zERHeiI6ogHZVorOPph0fkmcTtFWOwVnEVRHeqqoiZj3pmYYx5X2HxFnjFfuX4q7FewViuxM9XMiJpnb+tFTU3J8rm5wY0pVVO8xhOb70V1RH5nhxo4V5bxNyW1Zv3fQea4XecJjKaedzd+uiqO/TO0eOJ6Y78SEQ5ImoMnxfC/DZLhb9mnNsDevTicPMxFyqKrk1U3NuuY5s007/ydl6OvPVnCTX2hcdOIuZXjLluzVzreYZZNV2iNv43Op9NR/WiH06b478Q9PzTbpz25jrNHRNnMbcX99vDVPp/+4Gq+OnB61xRrym9bzO3leLwMXKJvThuzTdoq2mKZ9NT1TEzHX9lLz4FcJ7/AAtt5zbuZ5GaWswmzVTTGG7D2KaOfvP2dW+/OjwfYq/4f8qXLcfftYTWuWfQ2uqYj0bhJm5ZifDVRPpqY9qamjsDi8Pj8HZxeBv2sRhb1EXLV21VFVNdM9MTEx0TAPeAAqnjLwcw/E/MsuxWMzvE4CjBWqrdFq3ZiuJmqd5q6Zjp6Ij3lrI9rvWGUaH07fznP8RNrDW55tFFMb13q56qKI79U7T+CZnaImQR/g3wwwHDHKcfhMFjK8dexl+LtzEXLUUVc2KYimjomeiJ50/1pWCxRq3lIa21JmPoTSVijKbFyrmWbWHsxiMTc8ETNUTG/ippj25enDZFygc7pi/bvastxV07XMx9Cf8AbVXTt+AGhuVHltjMOCme136IquYSbOJs1TH2FcXaaZmP6tVUe+zFyT8RXZ425PRRMxTfs4i3XHhjsNVX56YezW2kONOXaWx+L1dic8ryK1TTOKpxGeU37c086IjeiLtXO9NMd6Xy8lXu5ZB/MxP+HuA30wLyqu7ln/8AMw3+Htt9MC8qru5Z/wDzMN/h7YNLclHIMBlXCLLsxwtmIxuaVXL2Kuz9lXNNyuimN/BEU9EeGZnvrkVjyZ+4dpf73e8vcWcCleV5l9nF8HMTiLtETdwWLsXrdXfiZq5k/krlRHI5xVdji7VapqmKcRl163VHh2mir/4tB8q7uI5z9+w3lqGc+SH3ZcN/Qr/5oBumuqmiiqquYpppjeZnvQ6zNa53idX62zXN6+fcvZji6q7dPfimZ2ooj2qebEe07HdYXKrWks7uW/s6MDfqp9uLdTrk4dWqL/EHTFm7t2O5mmFoq38E3aYkHYdw50rhdF6LyvIsHRTEYazEXa6Y/wBpdnprrn26t/e2jvJIAKS5XmVYLGcIsRjsRYprxeAxNmrD3f41HPriiqN/BMT0x4o8EKE5IPdksf0G/wDmhonlYdxLN/v2H8tSztyQe7JY/oN/80A3QAA+XNv91Y37zX+jL6ny5t/urG/ea/0ZB1cWpri5RNrnRc3jm83r372yxvorxf8AV+vvjsZ+tAcp/wB64P79R+lDtJB13YrMeK92zVTisZrmu1Memi5dxc0+/vKDxEUZnH0Xt4mqmLm+IpirmXZjf03TVE7Ve3Eu0lCeKXDjJOIWQ4jB5lhbNOYRbn0LjooiLtivvem65p366eqfb2kEX5OWd6Axml6sBoK1Vg79qIrxmGxW3oqqrq59c/x48cdEb7bU9S3nWhpbPM04f64w+Y4WarWPy3EzRdt77RXFM82u3V4pjeJdk+W4yzmOXYXG4WrnYfE2qL1ufDTVETH5JBk3lwf7/wBK/wBFv/p0uZ5EmSYGcs1DnldmKsxi/Tg6LlXTzLfNiqYp8G8zG/8ANhw3Lg/3/pX+i3/06Us5Ef8AAjUHujHkqQaOABm3MOStl2PzDE4zEarx1V3EXartc+had5qqmZn+N42jMHhrOCwljC4W3Taw9iim1bt0xtFFNMbREeKIhT3G3jrlnD2/VlOWYejNNQ82KqrU1bWsNExvHZJjpmZ6+bHTt1zHRvny1xM4xcQsZdoyDEZnXRE9NvKMN2O3a3701xG8f1qgbqYj5ZWW2MFxWw2Jw9EU147LbV69tH2VcV3KN/g0Ux7z229FcoXERz6cVqeN+narP6aPyTehWnFHKNaZNneGscRLuOuZnXh4rszjMdGLq7DzqojaqK6to50VdG/h8INZ8jzEV3uD8UVzM02Mwv26I8EbU1fnqlYvFjuWay9xcb5CtWnI27kd73TvfoW1l8WO5ZrL3FxvkKwdffDPKMLn/ELTuU5hFVWDxmOtWb1NM7TVRNUbxv3t46HZVhrFnC4a1h8Naos2LVEUW7dFPNpopiNoiIjqiIdc3BLuu6Q90rP6UOx0BhDla5fZwPGbHXLFEU+i8NYxFcR36ubzZn3+ZDd7DnLE7r//APDrH56waH5KeKrxHBLJaa6pq7BdxFqN/B2aqY/O+Dlb6kuZFwpuYLDVzRfzfEU4OZjri3tNdf4YpimfFU93JJ7i2X/0rEfpygfLkuVRl2kLcb8yq7iqp9uItbfnkFcckzSOH1LxL9HY+1TdwmTWfRcUVRvFV6aoi3v7U71e3TDdDLHIat09i1nc6OfNWDp9qP3b/wCveanAYz498F9R4niXmOP0dkF/FZXjopxMzYmmKaLtX+0jpmOuqJq/rNmAITwUwmb5fws07gtRYa5hczwuHnD3LNyYmqmmiuqmjfb+RFLLfLP7rGC9ybPlbzbTEvLP7rGC9ybPlbwLX5GeQYDC6AxmeUWYnMsbi67Fy9PTMW6Ip2ojwRvMzPhnbwQ0GpHkfdx6j+n3/wD4ruBWvKPy+zmHBfU1N+iKps2acRRM9dNVFdMxMfgmPamWSOTDia8Nxv03zKpim7N+1VEd+JsXP89p95sPj53G9Wf0Gr88Macm7u26W+/XPI1g7CQAAAV7x71Z9J3C3OcfauczG37foPCzE7T2W56WJjx0xzqv6rHnJv0r9NfFnKLV23z8HgKpzDEdG8c23MTTE+Ka5oj2plYXLR1Z6O1Plel8Nc3s5da9E4iIn/3rkelifHFG0/2j4eTFr3RXD/Ls5xWpMdetZtjbtNuimjDV3ObZojeOmI26aqp3j+TANosm8tjSvY8bkeqsPb9LepnAYmqI/jRvXbn25jnx/VhaP1R/Df11xf8A0V39SF8Y+MHDjXHDnOMks5niJxly32XCzVg7kbXqJ51HTt0bzHNmfBVIHIs1Z6M09m2lsTc3u4C56Lw0TP8A7Vc7VxHiivp/tGlXXTwL1Z9JnE/Jcyu3OZg7lz0Li5mdo7Fc9LMz4qZ2q/quxYFY8pLUNzTnB/PL2GrmjE4ymnA2qonaY7JO1Xv8znshcnnSVjWXFTKsDjrcXcvw3OxmJomN4rot9MUz4pqmiJ8Uy0Vy1blVPDDKqI+xqze3v71m8rjkS2qJ15n16duyUZbzI9qbtEz+jANkREREREbRAAMUcszKsHgOJeBxWDsU2r2OwFN7ETTG3ZK4rqp50+Pm0xHvLZ5FfcrzP3Zu+RsKz5bX8P8AIvcyPK1rM5FfcrzP3Zu+RsAnXKC1Dc0zwj1DjcNXNGKu2YwlmqJ2mKrtUUTMeOKaqp95i7gRpOzrPijk2V4yjsmAprnE4qmeqq3bjnTTPiqmIp/rNP8ALLuVUcJcPTT1V5pZpq9rmXJ/PEKi5FVqivifmtyraareUXOb4t71np/+vCDaVFNNFFNNFMU00xtERG0RD9AGMuWnlWDweu8ox2FsU2sTjsHM4iqno7JNFXNpqnx7bRv4IjwLF5E3c+zz3UnyVtCOW9/CrTX9CufppvyJu59nnupPkrYLo4h/wA1N7mYnyVTrp0DlmHzrXWncrxsVThcbmOHw16KZ2maK7tNNW0+1MuxbiH/ADU3uZifJVOvfhJ3VNG+7OD8tQDsjwuHs4TDWcNhbVFnD2aIt27dEbU0UxG0REd6Ih7QBk/lsaouzjMj0tYuTFmm3OYYimJ+ymZmi3E+1tXPvw+/kW6Nw8Zdmmr8XapqxNd2cFhJqj/Z0xETcqj25qinf+TPhVjytr1V3jTmNFUzMWsNh6KfFHY4q/PVKHaZ4oaz0vlFvK8hz2/gsBbqqqps0W7cxE1TvM7zTM9YOyBxupclweosgzDJ8ytxcwmNs1WbkTG+0THXHjidpie9MQwN28eJHsqxfxVrzTt48SPZVi/irXmgjGmcyxOjNeZfj4qmm/lWOpqr5vfiivaun2piJj33ZjTVFVMVUzE0zG8THfdWWLxF3GYu9icTXNy/erquXK5/jVTO8z+GXZ5piubumspuVTvVXhLNUz45ogHX1x4w+Iw3GHVtGMiqLlWPruU877Sr01H/bNLafAPUGT55ws09bya/ZquYHBWcLibFMxz7V2iiKaudT1xvMTMT3993AceOCmE4j00Znll+3gNRWbfY4u1xPYsRRHVTc26YmO9VG/gmJ6Nsl55oTX/DvMJxV/Ls1y6u1vzcfgaqpoiPDF23O0e1MxPiB2LqO40cBLfEbVlvPMLnVvKrs4amxeo9B9l7LVTM7VzPPp6ebMU+1TDPOmuUNxCySaKb2aWc1sU/+3j7MV7/16ebX+GV88NuUvp/UOJs4DVGGnIsbcmKab83Ofhqp8dXRNHvxMeGoFg8F9A3uG+kLmR3s1jM4nFV4ii7FjsXMpqppjm7c6rv0zO+/8ZD+WBh8Re4PXK8PFU27OPsXL+3eo9NT0/1qqF20zFVMTTMTE9MTHffFneVYLO8oxeWZpYpxGBxdubV61V1VUzH5J8feBh/kn5/lGn+Kc155fs4ajF4K5hcPfvTFNNF2a6Ko3meiN4pqjfwzt327YmJiJid4libibybdSZDir2K0lTVnmUzM1U26ZiMTajwTT0c/26emfBCvso1xr/QF+MFhc1zjKptdWDxVM8yn+yuRMR+AHYDrTILGqdJ5tkeL5sWsfhq7HPqp53Y6pj0te3fmmraqPHChNE8mXE6X1fk+eW9XUXpy/FW8RNqMvmjslNNUTNO/ZJ23jeN9p60O0fyqc+wdy3a1VlOEzLD9VV7C72L0ePbppq9ran22muHuv9P6/wAqnHacxnZex7Rew9yObesTPVFdP+cbxO07SCVutzizqe9rTiNnWbTXVct3sRNrDUx07WaZ5tuIj2oifbmXYnqK9Vh9P5netzMV28LdrpmPDFEy6v8AD3rmHxFq/Zq5t23VFdFW2+0xO8SDsj4U6Pw2htC5XkuHt003rdqLmKriOm5fqiJrqme/09EeKIjvJa69O3jxI9lWL+KteadvHiR7KsX8Va80Gi+WVpzD4/h5hc9i3TGNyzFUU9k26ZtXPSzT8LmT+Hwq55FOfXMNrLOsjrrn0PjcHGJppmejsluqI6Pbprq+DCptScU9aamye9lWe59iMZl96aZuWa7duIqmmqKo6YpieuIlLeSZXNHGvK6Ynorw+Ipn2uxVT/kDXXHHD4jE8ItWWsHFU3vofcq2p65piN6o+DEsM8Fs4y7IOKenMzzuqmjL7GJ3uV1RvFvemaaa58VNUxPvOx2ummuiqiumKqKo2mmY3iY8DJHF7k05hZx+IzTh9FvE4O5VNc5ZXXFFy1M9Mxbqnoqp8ETMTHV0g1phcRZxeHt4jC3rd6xcpiqi5bqiqmqJ6piY6Jh+37Vu/ZuWb9FNy1cpmiuiqN4qiY2mJjvw648JmuveGuLmxaxGeZBXzt5sXIrt2658PMq9LV7e0rJ0pyodX5bXRRn+EwGdYePsquZ6HvT7VVHpf+0Euv8AJMrnGXLuF1hTZt9kmq3T9D5maI33iN+y9O3hamtxVTboiurnVxERNW228+FAOFvFrTXEa1Vbym/Xhszt0867gMTtTdiO/VTt0V0+OOro3iN1g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4nV2TUah0tm+TXZiKMfhLuG50/xZrpmIn3pnd1uZLjcZo/WeDxldqq3jsox1NddqromK7VfpqZ9+JiXZyyRyseFGIsZje1vkGHquYS/tOZ2bdO82q46Ozbfaz/ABvBPT352DVeTZnhc5yjB5nl12LuDxdmm/Zrj+NTVG8fnfYxBwC46XdBYeMi1FavYzT01zVartdN3CTM7ztE/ZUTPTMd6ZmY8DTuA40cO8dhov2tVZfbpmN+bfmq1VH9WqIkFhMycsHXmZ5FjdP5Np3N8dl2Lmi5i8TVg8RXZqmiZim3EzTMbxvFzonwQmetOUdofIsHd+hGKuZ5mERPMs4Wiqm3v3udcqiIiP5vOnxMhZli9RcVeINd+LNWNzrNL0RRZtR6WimOiKY+1oppjrnqiJmZ65BpLkeZjqXUEajzXUGd5tmOEtdiw1inGYu5epivpqrmIqmYiYjmfCcvyzMnuY7hjg8wtUzVOXY+iu5P2tuumqiZ+FNH4VncKdF4fQOh8vyLD1U3LtuJuYm9EbdlvVdNVXtd6PFEOa1TkeD1NpzMclzKmasJjrNVmvbrjeOiqPHE7THjiAZB5GGe2sv4hZjlN+uKfopg57Fv/GuW550R8Gbk+82k629TZHn/AAs19GHvVV4bM8uvU38LiaI9Ldpid6LlPhpnbq9uJ78NacOuUZpLP8ss0akxNOR5vTTEXaL1NU2a6u/VRXG+0eKraY6unrBeDPPLSz21g9BZXktNceicwxsXZp/+5WqZ3/7qqPyppqfjzw/yLA13qM8tZlfiN6MPgIm7VXPg3+xj35hjPiLrDOeKWuZx93D11X7804bBYGzvX2Ojf0tunv1TMzMzPfmZ6uoFqcinJ7mJ13nWbTTM2MFgOw7+Cu7XEx/2262peJ3c21Z7k4vyNaO8BOH/AGvNBWMBiopnNsVV6Jx1VM7xFyYiIoifBTERHt7z30i4ndzbVnuTi/I1gwDwb7rOj/dbDeUpdkbrc4N91nR/uthvKUuyMBlvly/vXRv8/F/mstSMt8uX966N/n4v81kH7yG/3lrH75hPzXWo2XOQ3+8tY/fMJ+a61GDjtR5f9FtPZpl28R6Mwt3D7z/Lomn/ADdbOkcwnTmt8mzDFUVUTluYWb92iY6Y7Hciao/JLs3Yj5VHDPEaa1ZiNTZbYqqyPNbs3LlVEdGHxFXTVTV4IqneqJ8MzHejcNs2Ltu/Yt3rFdNy1cpiuiumd4qiY3iYnwPNj7gLyg7Om8pw+nNbRfry/DxFGEx9uma6rNHeorp65pjvTG8xHRtMdWgrfGTh5Xhuz06sy2KNt9qq5ir4MxzvyAn4y5xi5SuDqy6/lPDyq7cxF6maK81rom3FuJ6+xUz6aav5UxG3e364mfJW1XrDVGk8RXqi32fLsNMWsFmN2Zi9iJj7Kmft4p6I5/Xv0dM77BY3FjuWay9xcb5Ctgzgl3XdIe6Vn9KG8+LHcs1l7i43yFbBnBLuu6Q90rP6UA7HWEuVpn+Izbi9jcBcrqnC5TZtYazRv0RNVFNyudvDM1be1TDdrD3K70riso4nXM77HVOX5zaouUXIj0sXaKKaK6Pb2ppq/rAvzksaQy3IuGOXZvZsW6s1zaiq/iMTMRNXN50xTRE96mIiJ28MzK5WTuThxyybINM2NLawvV4O3haqvQeN5k10TRVVNXMr2iZiYmZ2nbbbonbbpurN+N3DvLMHViLmpsHiNo3i3hYqvV1T4NqY6Pf2BwPK27i2Yf0rD/pwoXkbd1y97mXv07bhuPHGTF8S8VZwWCsXMDp7C19ktWK5ibl6vqi5c26ImImYiI323npndyfI+xFNnjDRRVO038Bft0+OfS1fmpkG5WYOXH/urSP37E/o22n2ceW1ll7EaNyDMrdM1WsJjarVyYj7HslHRM+Lejb34BwvIY+x1r7eC/8AO1QxJyT+IWSaKzvO8FqPFU4LDZnbszbxNcTNFNdua/S1bdW8XJ6eroa40zrjTOqMdfwmns5wmY4ixbi7cpw9XO5tMztvM9XWCG8qPuE6m/uv+KtMw8k7u2ZT94xHkqmnuVH3CdTf3X/FWmYeSd3bMp+8YjyVQN5usrXeU3dO64zzK66ZorweNu26f5sVzzZj242n33ZqypyveGeIuYqNcZNYqu2+ZTazOiiN5p5sbU3va22pnwbUz4ZgNJaNzyzqXSeUZ1hqoqt47DW7/R3pmPTU+3E7x7zmWIeTzxvjQVqrItR0Xr+n7lyblq7ajnV4Suevanv0TPTMR0xO8xvvs09Z4zcPL2EjE06sy2Le2+1dVVNfwJjnfkBPMTftYXDXcRiK6bdm1RNdddU7RTTEbzM+86ytVZjc1NrPNsxs0V1XMyx92/bo26Z7JcmaadvfiF/coHj/AIPUOTYjTWiar1WCxMczGZhXRNvslHfot0z07T35mI6N426d3AclXhpiNSassanzKxVTkmVXIuWqq46MRiI6aYp8MUztVM+GIjvzsGx9LZZ9BdMZRle8T6BwdnDdHV6SiKf8mM+WT3XLPuZZ/TuNvsQcsnuuWfcyz+ncBe3JE7jOE/pmI/SXSpbkidxnCf0zEfpLpBXnKF7i+q/6LH6dLH3Jl7uOl/59/wDw9xsHlC9xfVf9Fj9Olj7ky93HS/8APv8A+HuA7BAAAAdWGL/fV7+fV+d2lYT962f5lP5nVri/31e/n1fnbqw/KM4cUWLdNWaYvemmIn/0V3we0C5RTlXKQ4cU0zMZnjKp8EYK50/kVhxW5TlGY5TiMr0JhMVhq79M268xxURRXRTPRPY6Imdp/lTPR4N9pgKL4uY2xmPFDVWLwlUVYe5mV+aKqeqqIrmN49vbf329eDWHu4XhPpG1fiYuRlmHqmJ643oiYj8EsO8FuHGP4i6tsYS3auU5RYrpuY/FbbU27e/2MT9vV1RHv9US7ELFq3Ys27Vmimi1bpiiimmNopiI2iIBhvlfZVcwHGG/i6qZ7HmODs36au9PNp7HMf8A6v8ALDQfJNzqzmnBzL8JRXE38svXsNdp36Y3rm5TO3g5tcfgl+8prhte15o+1i8otdkzzKZqu2Lcdd+3MRz7cePoiY8cbd9lDg9xJzPhhqa5ibNqq/gb+1rHYGuZp58RPXHgrp6dp8cx3wdiQrDTvHfh7nWDovfR+1gLsxE1WMdTNmuifBMz6WfemYcXrXlEaG0/gblWWY6c8x+37nh8HTPNme9zrkxzYj2t58QLjGOOEPFziJqri7EYXm5hhMwuROJwFW8YfC2I6Jrpnp7HzY7/AE86dt4mZhscGVeXP/wT/fv/AMHfZyHf90at+/4f9G49vLfyy9e0/pfNKKZmzhcTfw9cxHVN2miY8lKDckziLkWjcbnmW6lxdOBs5h2K5YxFyJ5kV0c6JpqmOreKomJno6J8QNpCPaY1rpvVOKxOH07nGFzG7hqaa70YeqaooiqZiOnq70pCDrv435Ld0dxjzyzhN7NNOLjHYWqnoimm5tcp2/mzMx/VSrlR67tayzvTlrBVxOEw+V2sVVTE/Y3cRTTcqj3qex/lTTluad5mO09qS1R0XaK8Bfq279M8+3+GKrn4FG8JNOTq7iTp/J66ZuWb2JpqvxPT+40enrj4NMx+AG6eBum/pV4V6fy6ujmYmrDxicREx09kuenqifHHO5v9VW3LO019EdB5fn1mje9lOJ5lyYjqs3dqZ3/rxb/DLQjg9c5Da1Ro/OMkvbc3HYWuzTVP8WqY9LV71W0+8DJfC/iD9DOTdrrKa722Lwkxaw0b7TzMV6SYp9qeyVe+8eRlp36I8Qsfnd2je1lOEmKKvBdu70x/2RcULejE4K5icHd7JaqivmXrUzt6ameqY8U7tu8kPTv0H4U05jdo2v5via8RvMdPY6f3OiPa9LVMfzgXeyby4MquU5jpfN6aZm1XavYWur7WaZpqpj3+dV+CWskH4zaFt8QtBY3Jt6KMbTMYjB3auqi9Tvzd/FMTNM+KqQU9yIs6s16f1Fkc1xGIs4qnG00zPTVTXRFEzHtTbjf+dDTLra0tn2oOFmvIxdm1XhM1wFyqzicLfiYiun+NbrjvxPRO/tTHebG0byhdCagwNuvH5j9Bcdt+6YbG0zEUz3+bciObMe/E+KAW+Kt1Lx54e5Hg67tOe28xvRG9GHwFE3aq58G/2Me/MM6zx219qbijgcVpi3VTRXX6HwuS073LV2iZ3nsnVvVO2819HNiOjaNwbcdbHFrKrmS8TtUYC7TNPY8wvVURPfoqqmqiffpqpl2R4Wq9VhrNWKoot4iaIm5RRVzqaatumInaN437+0Mxcr3hniMbNGtslsVXarVqLWZW6I3q5lP2N7bvxEelq8ERTPVEyC/eGudWdRaA0/muGriqjEYK1NW0782uKYiun24qiqPeSRhTgDxrv8O6q8pzmzexmnb9fZObb6bmGrnrqoiZ2mme/T0eGO/vqjLuNXDvH4Wm/a1VgLdMxvzb/OtVx4ubVESCwxQHEvlK6cyfL72H0bV9Gc1qiaaLs26qMPZnw1TMRNftU9E+GEf5KmvNd6nz7McHm1deaZFTz79/G4mZirD3apmYooq26Ymf4nVEdMbbbSGlc2/3VjfvNf6MuszSH8LMl/p1jylLszzb/dWN+81/oy6zNIfwsyX+nWPKUg7PQAY85bv8MtO/0Crykp/yJ+5tnPutX5G0gHLd/hlp3+gVeUlP+RP3Ns591q/I2gaEAAULyz+5Pgfdaz5K8vpQvLP7k+B91rPkrwKf5GHdYxvuTe8rZbaYl5GHdYxvuTe8rZbaBx2osnweocix+UZna7LgsbZqs3ae/tMdceCY64nvTEOuTU+T5tw51/icBVdrs5llOKiuxfpjbnbTFVu5T4pjmz77ssZy5YegPorp/D6vy6zvjcsiLWMimOmvDzPRV/Uqn8FUz3gXFwu1jhtd6Iy3PcLzabl6jmYi1TP+yvU9FdP4emPFMT33nxSyq5nfDjU2XWKZqv4jL79NqmO/XzJmmPwxDJfJM4gfSzrOdPZhe5uV51VFFHOnot4mOiif632M+Pm+BtwHW5wezqzp7ihpnM8XXFGGs42iLtcztFFFXpKqp8URVM+87I2CeUdwzxGhdY38dg7FU6ezK7Vdw1ymPS2a56arM+CY6dvDT7U7WVwQ5RuDwGUYbItf1XqPQ1MW7GZ0UTc3ojqi7TG9W8dXOiJ378b9MhqwQCvjJw8pw3Z51ZlnM232iuZq+DEb/kUVxq5SFOY4C9k3D2rEWbd2ObezWqJt1zT4LUddO/207THeiOsGtGa+W7lVd/Sum81ppmaMJjLmHqmO92WiJjySd8m3U2rNU6CjG6ww9PNpri3g8ZVHNuYu3EdNVVO23RPRFUfZdPR0bzL+KOkbOuNC5rkN2qmi5ibe9i5V1W7tM86ir2udEb+KZBnLkQ5zbs5zqbJblURdxNi1irUT3+xzVTV5Sn8DW7rUyHM884Z6+tYum1Vhc4yrETRdsXY6Ku9VRV4aaomY3jvTvHeltHR3H/QmocutXcZmtGT43mx2XC47enmT39q9ubVHgnffwxALaYL5WHdtzj7zhvI0tHa85RGitPZddnJsbGeZnzZ7FYwsT2PfvTXcmNoj2t58TE2qM+x+p9QY7Os4vdmx2MuTcuVdUR3oiI70RERER3oiAbs5L3cK0x7WJ/xN19PKR7iWqfvNvy1D5uS93CtMe1if8TdfTyke4lqn7zb8tQDJfJa7uumvaxP+Gut/MA8lru66a9rE/wCGut/ArnF8beHeDxd7DYnU1i3fs11W7lE2L3paonaY+w8MLDsXaL9m3dtVRVbuUxVTVHfiY3iWCuUvoTFaQ4jY/G02avoRnF2vF4a9Eeliuqedct+KYqmejwTC3uCHKHyS1pzA5Hri9cwOMwVumxax3Y6q7V6imNqedzYmaattomdtp233gF8am0PpjVFuunP8iy/G1VRtN25ZiLke1XG1Ue9LG/KR4SYThzmGAx+RXbteTZhVXRTavVc6rD3Kdp5vO79MxPRv09E779bVeJ4y8PMNhpv3NWZbVREb7W6puVfBpiZ/IypykOLmE4jY/AYDIrN2jJsvqrrpu3qebXiLlW0c7m96mIjo7/TO+3UC1eRVqfF47Ic809i7tVyxl1du/hedO/Mpuc7nUx4I51MT7dUtKs6cjPSOLyjS2a6hx9qq19F67dGGprjaZtW+d6f2qqqp2/m799osHW3xi7rGsfdbFeVqdgHDTucaV9ycJ5GlhDj9ll7KuMWqrN+maezYyrFUTMddN390iY+F+RqbhBxm0Xc4dZHhs1zzCZbmGAwdrCX7GJmaJ51umKedT0bVRO2/Rv17Au1gvlYd23OPvOG8jS3Rk2aYLOsrw2ZZXiKcTgcTR2SzdpiYiunwxuwvysO7bnH3nDeRpBqHkvdwrTHtYn/E3Vpqs5L3cK0x7WJ/xN1aYIFx4z/EaZ4SakzLBV1W8VTYixarpnaaKrtdNvnR445+/vMV8AtLYLWHFTJsrzWiLmA3rxF63P8A7lNuiaopnxTMRE+Ldt3jNpm/q/hhqDJcHHOxd+xFdin7a5bqi5TT780RHvsDcPtT4zQWucuzyzYmq/gLsxdw9e9M10zE010T4J2mY8U+0Dsqw9m1hrFuxh7dFqzbpiii3RTFNNNMdERER1Q81Zae46cPs6y+3ifpgw+AuTTvXh8bE2rlufBO/RP9WZhDuJfKV03k2AvYfR9X0azWqmaaLvMqow9qfDVM7TX7VPRPhgGc+Uh3bdU/f7fkaG0OBXcf0j7n2/zOvDNcwxebZniswzG/XiMZirlV69dr666qp3mXYTyf8RTieDWk66J3iMHFv36appn8sSCwHV3qH/f+Z/0q7+nLtEdZnEPLL2Ta71Bl2Ipmm5h8feo6Y23jnztPtTG0++Dsvw/73tfzY/M9irNJ8cNCZnprBYzGagweAxXYaez4bETNFduvb00bbemjffpjfdZuCxVnHYOxi8Lci5h79um7briNoqpqjeJ/BIMF8qru5Z//ADMN/h7bVnJn7h2l/vd7y9xlPlVd3LP/AOZhv8Pbas5M/cO0v97veXuAg/LUye5i9A5RmlqmaowGO5lzb+LRcpmN/hU0x76vuRTntrBayzvJb1cU1ZlhaLtrf+NXZmfSx4+bcqn+rLVus9O4PVulczyLMon0NjrM2pqiN5onrprjx01REx44deebZdqHhXxApt3edhM4yy/F2xdiPSXKYn0tdP21FUfkmYnvwDsmFKcPuUVo7UOW2Yz7F05FmsUxF21iIq7FVV35ouRExt4qtp9vrctqvj3oDIcBcvWc5t5riYj9zw2AiblVc/zvsaffn8IIHy2M9tYfSWR5FTXHojF4ucVVTHet26Zp6fbquR8GUR5EeT3LuqtQ5zNM9iw2DpwkVT36rlcVdHvWvyqd1zqfO+KWvKsdcw9d7HYyunD4TBWImvsdG/pLdPh65mZ78zM9DcXBDQVPDzQWEyq7zKsxu1TicbcpneJvVRG8RPgpiIpjw7b98HIcYu5PrH3JxXkqmFuBHdh0l/T7bdPGLuT6x9ycV5KphbgR3YdJf0+2DsYABhflfd2S/wD0Gx+aWieSf3Eso+/Yjy1TO3K+7sl/+g2PzS0TyT+4llH37EeWqBb4ADMHLj/3VpH79if0bbT7MHLj/wB1aR+/Yn9G2DiuQ5/vXV33nDfpXGtGHeS7xD07oDH6hu6mxV3D0Yy1Zpszbs1XN5pmuZ+xjo+yhf8AXykOHFNMzGZ4yqfBGCuf5wC41LcqjXljS/D3E5Ph70fRfOqJw1FuJ6aLE9FyufFMb0x46vFKIaz5VeV2cNctaPyfFYrFTG1OIx+1u1TPh5lMzVV7W9LOtmxq3i1raqqmnEZtnOLqjn1zG1FqjwzPVRRHvR78glPJg0lc1PxVy7EV25nA5RMY+/VMdEVUz+50+3Ne0+1TPgb5QTg3w6wXDbSdGW4eqm/j78xdxuKiNuy3NuqPBTT1RHtz1zKdgwlytM/xGbcXsbgLldU4XKbNrDWaN+iJqopuVzt4Zmrb2qYaI5LGkMtyLhjl2b2bFurNc2oqv4jEzETVzedMU0RPepiIidvDMyoPld6VxWUcTrmd9jqnL85tUXKLkR6WLtFFNFdHt7U01f1kw5OHHLJsg0zY0trC9Xg7eFqq9B43mTXRNFVU1cyvaJmJiZnadttuidtukNYqa5W3cWzD+lYf9OHPZvxu4d5Zg6sRc1Ng8RtG8W8LFV6uqfBtTHR7+zJ3HjjJi+JeKs4LBWLmB09ha+yWrFcxNy9X1RcubdETETMREb7bz0zuDmeRt3XL3uZe/TttvsNcj7EU2eMNFFU7TfwF+3T459LV+amW5QZg5cf+6tI/fsT+jbfNyGPsda+3gv8Azua5bWWXsRo3IMyt0zVawmNqtXJiPseyUdEz4t6NvfhWXJP4hZJorO87wWo8VTgsNmduzNvE1xM0U125r9LVt1bxcnp6ugG22UuXBlVzs2ls3ppmbU03sLcq8E701Ux7/p/wNFaZ1xpnVGOv4TT2c4TMcRYtxduU4ernc2mZ23merrcdxh0Ra4gaDx+SVVU28VO1/CXauq3ep35sz4p3mmfFVIKV5EOdWasp1JkdVcRiLd+jG0UzPTVTVTzKpj2ppp3/AJ0NPOtnTmc6h4Wa9jFWrVeDzfL7k2r+GvRPNrp/jUVx36Zjvx4pieqWxdF8obQuoMDbqzHMPoJj9v3TD4ymebE9/m3IjmzHt7T4gXCKv1Hx44e5JhK7v0etZheiN6bGApm7XXPgifsY9+YZyxPHnXmpuJuAxelrddu3NfofCZNR+6W71NU9MXOrnVTt9l0c2I6NumZDbqu8w41cPcux+JwWN1JYtYrDXarN23Ni9M0V0zMVR0Ud6YlPsFVfrwdirGW7drE1W6Zu27dfPppr26YiraN4id+naGF+VJoTFaW4iYzN7Vmqcozq7VirV2I6Kb1XTcome9PO3qjxVeKQbpweJs4zCWMThq4uWL1FNy3XHVVTMbxP4JcJqXRemtT26qM/yPL8dNUbdku2aeyR7Vcemj3pZ84E8oTJ8DprA6e1vcuYO9gbdNjD4+KJuW7lumNqYrimJmmqI2jfaYmI3nZcl/jJw8sYeb9erMsmiI32ormur4MRM/kBlzlKcIMDw8vYHNtPXLv0Gx1yqzNi7VzqsPciOdERV1zTMRO2/THNnpndYXIo1Pi8Tgs901irtVzDYTmYvCxVO/Y4qmYrpjxTPNnbwzV4Ve8pPjBguId3A5Tp+1djJsDdm9N+9Tzar9zbmxMU9cUxEztv0zzuqNlm8i7SOLy/Jc31NjrVVq3mM0YfCRVG0126Jmaq/amqYiP5sg0qAAxbyzc/xGN4h4HJefVGDy7B01xb36Ju3JmaqvgxRHvT4W0mOeWfpXFYTV+X6mt26qsBjsPThrlyI6KL1G+0T4N6Zjb+bUCxuR9pDLcBoCnU02LdzNcyu3aIv1RE1WrVFU0cyme9vNMzPh3jfqhoBjjk0casr0flVzTOrK7ljLpvVXsLjKaJri1NX2VFcR07b9MTET0zO7QeP41cO8Fg5xFzVWAuU7bxRY512ufFzaYmQenlI9xLVP3m35ahk/kq93LIP5mJ/wAPccpx944XuIVuMlyOxewWnbdcV19l2i7iqo6pqiOimmOuKd56eme9EcLyX8RTh+OOm5uTtTXOIt7+OcPciPy7A7AGBeVV3cs//mYb/D22+mBeVV3cs/8A5mG/w9sGrOTP3DtL/e73l7izlY8mfuHaX+93vL3FnAqHlXdxHOfv2G8tQznyQ+7Lhv6Ff/NDRnKu7iOc/fsN5ahnPkh92XDf0K/+aAbizHC0Y7L8ThLnRRftVWqvaqiYn87rJwNy/pvVWHu37c04rLMbTVXR4K7dzeY/DS7PmJOVjw9v6d1pc1LgbMzk+cV8+uqmOi1idvT0z/O+yjwzNXgBtXA4qzjsFh8XhbkXMPft03bdcdVVNUbxP4Je5kbk9cfMBp/JMPpnW1d23hMN6XB5hTRNyKKO9buRG87R3piJ6OjaIjdfGK4z8PMLhJxFzVeXVURG/NtTVcr+DTE1fkBwPKw7iWb/AH7D+WpZ25IPdksf0G/+aH7yhONFXESu1lORWr2G07ha+yzNyNrmJrjoiqqI6qY36I8e89O0R+ckHuyWP6Df/NAN0AAPlzb/AHVjfvNf6MvqfLm3+6sb95r/AEZB1gZT/vXB/fqP0odpLqzy+5TZx+Gu3J2oouU1VT4omG6/qj+G/rri/wDorv6gXCT0RvKnK+Uhw4ppmYzLGVz4IwVzefwwqXi/ylfo7k2JybRODxODs4mibV7H4nam7zJ6Jpt00zPN3jo50zvtPRET0wFDa+xtjMtd6jx2EmKsNicyxN61MdU0VXapj8kw7FOHGHu4Th5pfDYiJi9ZyvC264nr50WaYn8sMN8BeGmM4havw/ZbFcZBgrlNzHX5j0tUR09iie/VV1eKJmfb7BoiIiIiNojvAyLy4P8Af+lf6Lf/AE6Us5Ef8CNQe6MeSpRPlwf7/wBK/wBFv/p0pZyI/wCBGoPdGPJUg0c+LPcfGVZJmGYVU86nCYe5iJp8MUUzVt+R9r5M3wNvM8qxuAvTMWsVYrsVzHeiqmaZ/ODrWyi1iNZ6+wNjMcTVVis6zK3bvX56+deuxE1f9zsk0/kuXaeyfC5Xk2EtYTA4aiKLdq3G0R458Mz1zM9Mz0y6181wGa6J1jdwmJpqw2bZTiomJ26q6KommqPDE7RMT34mG1tBcoLReospsV5vmNrJc0imOz4bFb00RV35or22mnwbzE+GAXExhy2O6Vk3uTR5a6uvW3KI0Pp7BXJyvGznmYbfueHwcTzN+9zrkxzYj2t58TGGvNW5nrfU+LzzOrkVYm/O1NFHRRaoj7GimO9ER/nM9Mg19yNu5He90736FtZfFjuWay9xcb5CtV3IwxFN3hVjrUT6ezmt2Jj27dqY/P8AkWjxY7lmsvcXG+QrBgzgl3XdIe6Vn9KHY664uCXdd0h7pWf0odjoDDnLE7r/AP8Aw6x+etuNhzlid1//APh1j89YL+5JPcWy/wDpWI/TlGeWvlVeJ0NkmZ26ZqjBY6bVe38Wm5RPT7W9FMe/CTcknuLZf/SsR+nKxeIGl8LrPR2a5BjZ5trG2Zopubb9jrid6K/eqiJ94GYORHnFrDao1Hk9yqKbmNwtrEW4n+NNqqqJiPeu7+81+62rFeoeFPESiuu3OEzrKb+801b8y5T1T/OorpmemOuJbG0VyhNDahy+1XmOY05JmHNjsuGxkTFNM9/m3IjmzH4J8UAt9A9acW9GaLzn6FaizarC47sVN7sdOGu3Nqat9ummmY709CO605QehdPZfcry/Mqc6x+09iw2CiZiqe9zrkxzaY/DPilj3EV6i4ucSa7lFr0TnGa349LRExRZoiIiPaoopiOme9HfkHYXpXUGW6qyHC5zkd+rEZdioqm1cm3VRNXNqmmfS1REx00z3mOuWf3WMF7k2fK3mwdGZBh9K6UyrI8HM1WcBh6bMVzG01zEemqnxzO8++x9yz+6xgvcmz5W8C7OR93HqP6ff/8Aiu5SPI+7j1H9Pv8A/wAV3AgPHzuN6s/oNX54Y05N3dt0t9+ueRrbL4+dxvVn9Bq/PDGnJu7tulvv1zyNYOwkAB82Z47D5ZluLx+NuRbwuFtV37tc/wAWimJmZ/BEvpUdyutWfQHhp9CcPc5uMzu72DaJ6Ys07VXJ/Rp9qsGP89zDMNe6+xWMiia8wznHbWre++0117UUR4oiaafeaHjkjTtG+tun3K/1kE5I+lfo9xQpzO/b52EyWzOJmZjom7V6W3Ht9NVUfzG5QZV+pG+7b5p/1j6kb7tvmn/WaqAdb/FvQeJ4c6zvZFiMV6Mtxaov2cT2LsXZaKo6+bvO21UVU9c/Ytu8AdWfTjwsybHXbnPxuHo9BYqZneeyW9o3nx1U82r+srHlpaV9G6XyrU2Ht73cuvehsRMR/wC1c+xmfFFcRH9dC+Rfqz0BqrM9MYm5tZzK16Iw8TP/AL1uPTRHt0bz/UgFt8rzKq8x4O38Rbpmr6H42ziqtu9E863PlFD8j3ObWWcWasHfrimMzwN3D0b9+umabkfkoq/C2jqPJ8LqDIMwyjMKedhMdYrw9yI64iqNt48cdceOHXPqXJc74aa9rwl6qvDZplmIpvYfEUxtFcRO9FynwxO2/wCGJ74OykUlw55RWkdQZXZp1Hi6MjzemmIvW78Vdhrq79VFfTER4qtpjx9bmNV8fNAZDgbl2znNGa4mI/c8NgIm5Nc/zvsaY9ufwgorltfw/wAi9zI8rWszkV9yvM/dm75GwynxK1pmWvtV4rPc1iKJufudizTO9Fi1T9jRTPf233me/MzPfas5FfcrzP3Zu+RsA57lXZVXmfBjM7lqmaq8Dfs4raPBFfNmfeiuZ95nPkkZzaynjDhrF6uKKcywl3BRM9XO9LciPfm3Ee+3BnWW4bOcoxuWY+jsmExlmvD3qfDRVTMT+SXXJrXTeccNNeXcBeruWMbgL1N/CYqiNuyUxVvbu0/g96YmO8DsnFGcNOUZpbPsqsWtU4qjJc5opim7F2mewXZ79VFcbxET4Ktturp60h1Px54f5Fgbl6jPLWZ34jejD4CmbtVc+DnfYx78wCkuW9/CrTX9CufppvyJu59nnupPkrbMXFLXWZcQ9WX87zOnsVuY7FhsPTO9Ni1HTFET356ZmZ78zPV0Q07yJu59nnupPkrYLo4h/wAANTe5mJ8lU69+EndU0b7s4Py1DsI4h/wA1N7mYnyVTr34Sd1TRvuzg/LUA7KAAYi5ZGVXMFxVs46aZ7Dj8Bbrirvc6iaqJj3oimffhd3JAzqzmPCO1l9FcdnyvFXbNdG/TEV1Tcpn2p59Uf1ZcrykeHFziBoqmrLLcV55llVV/CU9+7TMentb+GYiJjx0xHfZC4T8Qs24X6srxmHs1XLFf7hj8BdmaOyUxPV/JrpnfadujpjqmYB2LirdNceeH2eYOi7VnlvLr0xHPw+Ppm1VRPg3+xn3pl8WseULoTT+CuVYHMfo1jYj9zw2CpmYqnvb3JjmxHvzPikFvvC9dos2a7t2ebbopmqqfBEdMsa8NOMPEXVPF+3Vl1NONsZhXTRdyuqZjDYexTPTVE9M0c2JmZr789cT0Q2ZVEVUzTVETExtMT3wV1hON3DrF4qzhsPqbD13r1dNuinsF6N6pnaI6aPCsZ1ycXtEY3h5rvGZdXRcowk3Jv4C/G+1yzM70zE+Gnqnxx7TTvC3lH6bzfJ8NhtZYn6E5zboii5drtzNi/MfxoqpiebM9cxO0R3pkFo6r4caQ1XbuU55p/AX7tfXfptRbvR/aU7VflYn4/8ADSjhrq2zhcDiLmIyrHWpv4Wq7tz6Np2qoqmOuY6OnbqmGwsy408O8vw1V+7qnAXYiN4ow81Xq58XNpiZY94/8TKOJeq7GJwOHuYfKsDamzhabu3Pr3nequqI6Imejo3noiAaV5Imp8Xn/DK5gswu1XbuUYmcLarqneewzTFVETPi3qiPFELH1lr/AEvou9hbWp82t5fcxNNVVmK7ddXPinaJ+xpnwwgXJT0ji9L8Mab+ZWqrOLza/ON7HXG1VFuaaaaImPDMRNX9aHxcrTQmK1XonDZtlVmq9j8lqruzaojequxVEdk2jvzHNpq28EVAtPR2s9P6zwuIxOmcyt4+zh64t3aqKK6ebVMbxHpojvOWzHLsFmeGnD5lg8NjLE9dvEWqblM+9MTDBfADitVwzz7FRjbFzE5JmEU04q3a259uqnfm3KN+iZjeYmOjeJ8UNdZZxq4d5jhab9rVOBtRMbzRiOdZrjxTFUQCC8ZOT7prNNP5hmelMHTlOcYe1VfptWOixf5sbzRNHVTM7bRNO3T1xLMfBLU+L0pxNyLG4S7VTavYmjC4miJ6Llm5VFNUTHf233jxxDTPFzlEaYwGncdl+kcVObZvibVVmi7boqps2OdG3PmqqI50xvvEU7xv1zDOHAPSOL1fxOyaxYtVVYTBX6Mbi7m3paLduqKtpnw1TEUx7fiB2FY7D04vBYjDXPsL1uq3V7Uxt/m6yMLVf01qy1VibcxicrxsTco6p59q50x+Gl2esZ8rPhniMn1He1hlViqvKcxqicZzI39D356JqnwU19e/228d+AbFy/GWMwwGGxuDuU3cNiLdN61cp6q6Ko3iY9uJh72MuAPH2jSGXWtO6vov38ntTthcXajn14aJn7Cqnrqo8G3THVtMbbaNscZeHl/DRfo1ZlsUTG+1dVVFXwZiKvyAsAZn4ucpfLbGXX8u4e1V4vHXaZonMrluaLdmPDRTVETVV45iIjr6XNck7V2stTZHjbeo6asZk+E2owuZX6p7Ncr36be//uREdPOnpjojp36AuHWGrcj0bl1rH6lx9GAwl27Fii5XRVVE1zE1RT6WJnqpqn3nwaO4i6U1ljb+E0znFrH4mxb7Lcoot3KZpo3iN/TUx35hxPHnRV3XfDXMMrwURVmNqacXg4mduddo39L/AFqZqp9upiXhXrbMOGOu7eaU4WuvsfOwuNwdzeiqu3MxzqJ36qommJjx09IOxjE4ezirFVnFWbd6zXG1VFymKqZ9uJVTxC4C6L1Xgr9WDy6zkuaTTM28VgaIt0xV3udbj0tUb9fRE+OH2ae47cPc6wdF6NQWcBcmN6rGOpmzXRPgmZ9LPvTMOM1tyhdD6fy69VlmYRneY82exYbCUzNM1d7nXJjmxHh23nxAxRhsRmuiNZdlw12cPm+T4yqjnUT0Rct1TTVHjidpiY78TLssyXHU5pk+BzC3TzaMXYt36afBFVMVRH5XW5lOXZvxD15GHwtvs2a5xjKrtyaafS01V1TVXXPgpjeZnxQ7JsswdvLstwmCsb9hw1mizRv9rTTER+SAf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/K6aa6KqK6YqoqjaaZjeJjwP0BQvELk0aZ1FibuN09ibmQYu5M1VWrduLmHmfFRvE0+9O0eBVmJ5KWr6bsxhc6yC5b71Vyu9RP4Itz+ds0BkrIOSbj671NWoNS4W1aifTUYGxVcqq8UVV83b29paD4c8NdNcPsHVa09gtsRcp5t7GX559+74pq70eKIiPEmQAACLcQdBaf19lMYHUeCi9FG82b9uebesTPfoq73tTvE7dMSzjqHknZlRiK6tOajwd6xM+lox9qq3VTHgmqiKon29o9prcBjrK+SfqS5fpjNdQZPhrO/TVhqbl6r8FVNH519cLODOmOHcxisFarx2cTTzZx+KiJrp364opjooj2unwzKywBxup8r+jmms2yns3YPR+EvYXsvN53M59E087beN9t99t4ckAzdo3kw/S3qzJ87+m70T9D8XaxXYfoZzOycyqKubzuyztvt17S0iACreOXCXtp2smo+jX0K+h1V6d/QnZ+ydk5n8unbbmePrWkAq7gbwm7VlnOLf0a+iv0RqtVb+hewdj5kV/y6t9+f4upaIAPmzLAYTNMBfwOY4a1isHfpmi7ZvURVRXTPemJfSAzVrfkr5VjsTcxOkM3uZZzpmfQmKom9bjxU1786I9vne2gsclPWPZdpznT8Wt/sou3t/wdj/zbPAZv0LyWcny3FW8Vq3NbmbTRMVehLFE2bMz4Kqt5qqj2ua0VgsJh8DhLOFwVi1h8NZoii3atUxTTRTHVERHREPcA4rVmUfTBpXOcm7P6H+iOCvYPs3M5/Y+yUTRzubvG+2++28b+FQ2iOTJ9K+rsozz6bfRX0PxNGI7B9DeZ2Tmzvtzuyzt7e0tHADhtXaYyjV2R3sp1Bg7eLwV3p5tXRNFUdVVMx001R4YcyAydqjkn4qMVXXpbUVirDzPpbOY25pqojwTXRExV8GHG5PyT9Q3MRTGc6gynDWN+mrCU3L9W3tVU0R+VsMBTdPJ/0xguHWb6cynnUZhmNqim5muJpi5d51NdNcdEbbU86mPSxt490S4ccnPNNFa3yjUFjVOGuzgr3OrtRg6qZuUTE01078/o3pqmN2kQBxeqMgy7VGQY3Js6sRfwGLo5lyjfafDExPemJiJifDDlAGQdQ8lDOqMdX9Luf5dfwczvRGPiu1cpjwTzKaon2+j2oWdye+DeacNMzzPH5vmeCxVzGWKbEWsLTVMU7Vb786qI/MvABFeKWkfp70Jmem/R3oD0b2L/ANR2LsvM5l2i59jzqd9+Zt1x1qw4Tcnvtf62wmofpn+iHYLdyj0P9D+xc7n0TTvzuy1bbb79S+QB43KKLtuq3cpproqiaaqao3iYnriYeQDPvEPkx6fz3F3cbpfG15FiLkzVVh+x9lw8z/Jp3iaPemY8EQrKvkpawi9tRnOn5tfbTcvRV+Dsf+bZ4DNWiOSvleBxNvE6vzevM4pnf0JhaJs258VVe/OmPa5vttGZbgMJleAsYLLsNZwuDsUxRas2aIpoopjvREdT6QBSHGTgN2ydXUZ59Mn0N5uFow3YPQPZvsZqnnc7slP23Vt3l3gIXwi0N2u9GWsg+iP0R7HeuXez9g7Dvzp325vOq6vbTQAR3iHpr6cNF5tkHov0H6Ptdi7P2PsnM9NE783eN+rwwp/hlycfpH1zleovpp9Hegaq59D/AEO7Fz+dbqo+y7LVt9lv1T1NBAAAAAMsXeST2S7XX9Ou3OqmdvoV/rPD6kb7tvmn/WaqAZWjkjRv062mY8WVf6yR6c5K+lsDfou53muZZpzZ37FTzcPbq9vber8FUNDAOO09keV6cyu1luR4HD4HA2vsbVmjmxv35nwzPfmemXIgAqXinwI0vr3E3cwp7JlGc3OmvF4WmJpuz4blueiqfHExM9+ZW0AxtmHJQ1TRemMvz7JL9rfoqv8AZbVX4Ioq/O5PT3JOzCu/RVqPUmEtWYneqjAWqrlVUeCKq+bEe3tPtNbAItw+0Fp/QOVTgdOYKLPP2m9iLk8+9fmO/XV3/ajaI3naISkAcPq/TeW6t07jMkzux2bA4qnm1RE7VUzE7xVTPeqiYiYllfPeShntvG1/QHP8sv4SZ9LONi5auRHgnm01RPt9HtQ2AApbk88IMy4ZYjN8Tm2ZYPF3cfbt24t4amrajmzVO/OqiN+vwLpAEL4u6DscRtGXsiv4v0FXN63fs4nsXZexV0z183eN96ZqjrjrQngvwHscNtTYjOruefRa/XhqsPapnB9gi1zqomat+fVvO1O3e65XUAAAzlrrkxYfUur82zvCan+h1rH36sROG+h3ZeZVV01em7LTvvVvPVHXsvvTOUWNP6dyzJ8J02MBhreGonbbnRRTFO8+Odt3JAAAK+4ocJdM8RbUXM3w9eHzOinm28fhpim7Ed6Kt42qp8Ux0d6Y3Z+zjkn5/bv1Rk2osrxNnfonF0XLFW3jimK2wgGPsn5J+fXL1P0Z1FleGs79M4S3cv1fgqihoHhfwm0zw6s1V5Rh68RmVynm3cfiZiq7VH2tO0bU0+KI6ejeZ2WAAPyqmKqZpqiJpmNpieqYfoChOIvJo03qLFXcdpzFV5BjLkzVVaotxcw9U+KjeJo96dvEqy/yUtYRemLGc5BXa+2ruXqZ/BFufztnAMtaS5KFq3iKL2rNQdmtUzvVhsvt83nf2lXe9qn34aR01p/KtMZPYyvIcFZwWAsx6W1bjv8AfmZnpmZ78zvMuUAerF2fRGFvWedzeyUVUb7b7bxtuzNlHJS+h2bYLG/Tn2T0Nfovcz6F7c7m1RO2/ZujqaeAAAU9xu4K9tDOcux/0f8AoX6Dw82Ox+g+z8/eqat9+yU7dfU5/gnw37WOm8ZlP0V+inojFziuy+h+wc3eiinm7c6rf7DfffvrCAAAEK4t8P8AC8SNM2cmx2Nv4K1bxVGKi5ZpiqZmmmqnbae96efwJqAqDhJwNy3hvqa9nOCzjGY27cwteFm3et00xEVVU1b7x3/SflW+AD047C2MdgsRhMZapvYbEW6rV23XG8V0VRtMT4piXuAZ5+pV0tTf7LZz3PbUxVzqObVa3p6ejaeZ3mgMDZrw+Cw9m9frxFy3bpoqvVxEVXJiNpqnbo3nr6HuAfBnuT5dn+VYjLc5wdnG4G/Tzblm7TvTP6pjriY6Y7zOGsuSnhMRibl/SOe1YO3VO8YTHW5uU0+KLlPTt7cTPjaeAYwtclLWE3druc6fptb/AGVNy9VP4Oxx+dZfD/kw6fyTFWsbqnHV55ftzFVOGi32LDxP8qN5qr/DET34loQB42bdFm1Ras0U27VFMU00UxtFMR1REd6HkOK1XnVvTmmszzi9h7+Jt4GxXfqs2KedXXFMb7RH+fe6wQji3wb09xIpjE4vn4DOaKeZRj8PTE1THepuUz0VxHvTHemFA47ko6roxE04DPMjvWN+iu9N21VMfzYoqj8rm+GHKcu1Z9jbGvrcUZdi703MPiMPb39BxPVbqpjpqoj7bpq3369+jSeU6v05nGFpxOV57lmKszG/OtYqidvbjfeJ8Ugz1ovkp4fD4u3iNY53GLtUzvOEwFE0U1+KblXTt7VMT44U5yk8Jl+W8Xc0y7J8PZw2CwVnDWLdmzERTRtYonaPw9Pj3a64jcZtI6Lyy/cqzPC5lmcUzFnAYO7Tcrqq70VTG8UR4ZnvdUTPQw3bt51xI1/MWqPROc5zi5qmKYnmxNU7zPiopj8ER4gbf5MtmuxwO0vRcjaZov1+9ViLlUfkmEq4kaW+nXRGa6e9GegvR1FNHojsXZOZtXTVvzd43+x26463I6Wyaxp3TeV5NhJ3sYDDW8PRVMbTVFNMRvPjnbf33KAoDhbydfpD11luo/po9H+g+y/+n+h/Yufz7Vdv7LstW23P36p6l/gDitUadynVOTXsqz/A2sbgbv2Vu5HVPeqpmOmmqO9MbSzfqzkoW7mIru6U1D2G1VO9OGzC1zub/aU97+r78tSgMY2eSlrCbu17Ocgot7/ZUXL1U/g7HH51lcP+TDp/JMXaxuqMdcz2/bnnU4aLfYsPv/Kjeaq/wxHhiWhAHjat0WbVFq1RTbt0UxTTRTG0UxHVER3oeQAqvjZwayviZasYqMTOXZ3h6Ox28XTRz6a6N9+ZXTvG8bzO0xO8bz19ShqeSlq70RtVneQxY3+ziu9NW383se35WzQEe4e6fr0ponJsivYinE3MBh6bNV2mnmxXMd+IVNxY5PXbA1vjNQ/TP9D/AERRbo9D/Q/svN5lEU787stO++2/UvoBFeF2kfpF0LlmnPRvo/0F2T/1HYuxc/n3a7n2POq225+3XPUlQAKc4s8AtPa8xl3NMHerybO7nTcv2bcV270+G5b3jef5UTE+HdcYDGeI5KWrab8xhs7yG5Z36Krld6irb2otz+dOdBclnK8uxdrF6xzSc0miYq9B4aibVqZ8FVUzzqo8Uc1pMBnninycaNX6uuZvk2b4XKMNcsWrXoWMJzqaZt0RRHN2qiIjm00xtt3lm8GtFY3h/oq3p/HZnbzKmzfuXLFyi1NuKKK5irm7TM/xprnfxpyAKY428Csu4iY2M3y/GRleexRFFy5Nvn28REdEc+I2mJiOjnR3uiYnaNrnAYzw/JR1bVf2xGd5FRZ3+zoqvV1bfzZoiPyte6ey+cpyDLcuquRdqwmGtYea4jaKuZRFO+3e32feAoLiryd/p91zmGovpo9Aei6bUeh/of2Xm8y3TR9l2Wnffm79XfWtwz0p9JGh8r076M9Hegaa6fRHYuxc/nXKq/sd52+y2656knAES4i8PdO8QcspweosHz67e/YMVanmXrMz182rweKd4nwJaAyLn/JOzWjEVTp7UeBv2Jn0tOOtV2qqY8EzRFUT7e0e0+XKeSfqK5fpjN9Q5ThrO/TVhaLl+r3oqij87YgCueFvB/THDqns+W2a8Xm1VPNrx+K2qubd+KIjooj2ume/MrGAHD6xyX6Y9J5xkvoj0N9EMJdwvZuZz+x8+maedzd43236t4UXoTkz/SprHKM9+m30X6AxFN/sH0N7H2Tbvc7ss7e3tLRgAACi+L/AHti6yuZ99Mv0O51i3Z7B6A7Ntzd+nndkp69/AsXhPovtf6IwenvR/wBEPQ9dyv0R2HsXO59c1bc3nVbbb7daXgAACsOOPCjtpYXKLP0Z+hX0PruV7+hez9k58Uxt9nTttzfH1rPAZV+pG+7b5p/1nlTyR6Yqjna1mY8EZVt/5mqAGedP8lbS2Du0XM6zbM8z5vXbo5tiir29t6vwVQu3S2l8k0pl0YHTuWYbL8N0c6mzRtNcx36qp6ap8czMuZAAAcNq7TGUauyO9lOoMHbxeCu9PNq6JoqjqqpmOmmqPDDM+qOSfioxVdeltRWKsPM+ls5jbmmqiPBNdETFXwYaxAY8yfkn6huYimM51BlOGsb9NWEpuX6tvaqpoj8q36eT/pjBcOs305lPOozDMbVFNzNcTTFy7zqa6a46I22p51Meljbx7rkAZu4ccnPNNFa3yjUFjVOGuzgr3OrtRg6qZuUTE01078/o3pqmN2kQBxeqMgy7VGQY3Js6sRfwGLo5lyjfafDExPemJiJifDDKuoeShnVGOr+l3P8ALr+Dmd6Ix8V2rlMeCeZTVE+30e1DXwCj+T3wbzThpmeZ4/N8zwWKuYyxTYi1haapinarffnVRH5l4ACA8T+FGmeItimrOMPXYzG3TzbWPw0xTdpjwT0bVU+KY8O227Pmc8k/Prd+r6C6iyvE2d/Szi7dyxVt4+bFbYIDHuUck/UFy9TGcaiyrDWd+mcLbuX6vwVRQ0Bwu4R6Z4dW5u5VYrxOZ10825j8VtVdmO/TTtG1FPijr78ysIAcbqPIsr1JlF/K89wVnG4C/G1dq7G8eKYnriY70x0w5IBl3V3JRw97EXL2k8/qw1uqd4wuPt8+KfauU9O3t0zPjRK3yUtYzd2u5zp+m39tTdvTP4Oxx+ds8BnfQXJeyLKMVaxmqsxuZ1connRhaLfYbG/8rpmqr8MR4YloXD2bWGsW7GHt0WrNumKKLdFMU000xG0RER1REd55gAADjtQ5JluosnxOV53g7WMwGIp5tyzcjonwTHfiY64mOmJ6nIgMrau5KM14q5d0jn9FuxVO9OGzGiZmjxdko64/q+/Lgct5KGprmIiMzz/JsPY36a8PF29Vt/Nqpoj8rY4CnNP8n/S2RaPzjKsLz8RmuZYO5hq80xNMVV25qp2iaKY6KYidp2jpnbaZlA9JcmTNdN6nyrOsLqzCzewGJt4iKfQVUc7m1RM0/Z9UxvHvtPgCguKvJ3+n3XOYai+mj0B6LptR6H+h/ZebzLdNH2XZad9+bv1d9foCMcM9KfSRofK9O+jPR3oGmun0R2LsXP51yqv7HedvstuuepJwBEOK+jPp/wBEY3T3o/6H+ia7dfojsPZebzK4q+x51O++23WrnhDwA7XesreffTL9EeZZuWewegOw786Nt+d2Srq9peoA+DPcny/P8pxOWZzhLWMwGJp5l2zdjeKo/wApjriY6Ynph94DK2seSlVXi7l7R+e27diqd6cLmNM+k8UXKInePbp38cuCyvkoaluYimM1z/J8NY36asNF29Vt7VVNEflbGAUxg+T5pvLuH+b6fy2/XTmWZ2qLd7NsRai7cjm1017U0RNMRTvTHREx3t5naHxcIOAPa61lbz76ZfojzbFyz2D0B2HfnbdPO7JV1beBegAAA9WLs+iMLes87m9koqo32323jbd7QGVfqRvu2+af9Y+pG+7b5p/1mqgGVqeSNG/ptazMeLKtv/Mk+muS1pPL79F7O8xzHN5pnfsW8WLVXtxTvV+CqGggHw5JlGX5FltnL8nwVjBYKzG1FmxRFNMe9Hf8fXL7gBUXHDg120cwyrE/R76F+gbVdvm+g+z8/nTE778+nbq8bluCPDLtX5JmGX/Rf6Kei8RGI7J6G7BzPSxTttz6t+rr3WOAAArrivwi07xIs0Xcxorwea2qebax+HiOfEd6muJ6K6fFPTHemN5Z9zLkoamt36oyzP8AJsRZ36KsRF2zVP8AVpprj8rY4DK2kOShNGKt3dXZ/RXZpnerDZdRPp/F2SuOiP6vvwmnFPk95bqnCZDhtMYnDZBYyy1cszbjDzci5TVMTEzPOiedvzt5neZ3XqAqfgPwrx/C+3m9jEZ3ZzLCY6bddNujDzbm3XTvEzvNU77xMfghYerMo+mDSuc5N2f0P9EcFewfZuZz+x9komjnc3eN9t99t438LlQGcdEcmT6V9XZRnn02+ivofiaMR2D6G8zsnNnfbndlnb29paOABR3GLgH2x9YfR36ZPob/AOnow/YPQHZvsZnp53ZKfD1bLxAQ3hJojte6Lw+n/oh9EexXblzs/Yew786rfbm86rq9tMgBCeJnDHTfEXBUWs9w1VOLtUzFjG4eYovWvFvtMTT4piY9qelnbO+Sdndu/V9A9RZbiLO/pfRluuzVEeCebFcS1+AyFkPJPzq5iKfo/qLLsPYifTRgrdd6qY8Ec6KIj2+n2miuG3DbTfDzAVWNP4SfRF2Ii/jL88+/e9urboj+TERHiTMAUlxo4E9svVljOvpj+hnYsJRhew+gezb82qurnc7slP2/Vt3l2gIRwe0H2udHU5F9EvoltiK7/Z+wdh+y26Obzqurbr3TcAcBr7Tv026NzbIfRXoT0fYmz2fsfZOx77dPN3jf8MKa4b8m/wCkvW+Vah+mr0b6Brqr9D/Q7sfP3oqp253ZZ2+y36p6mhAAABS3GngjieJ2o8NmV3VH0Pw2Gw8WLOFjAdlinpmaqud2WnpmZjvdUQukBXXBPhfh+F+RY7A28f8ARLFYzEdmu4rsHYd6YpiKaObzquiPTT1/xpWKAAAOF1rp7Das0nmuRY2rmWcfh6rPP5vO7HVP2NcR35pq2n3lDaR5MeJ0xqfK87wOtt8RgMRRfpp+he0VxE9NMz2bqmN4nxS0mAITxP4aaf4jZZRh88sVUYqzE+h8bY2pu2d+9E9+nw0z0e1PSmwDHeb8lDUdvE1Rk+oMoxOH39LViqblirbxxTTXH5XK6V5J9/0VRc1XqGz2Cmd6rGXW5mqvxdkriNvgy1eAo7iPyeMo1PgMhwOQY+3p7B5VbuW4t0YTs83ufNM86qZrpnnelneZ3md/EmXBXh12stK4rJvop9E+zYyvF9m9D9h5vOoop5vN51X2m++/fT8AQ7iXw5yDiJlNODz7D1Retbzh8XZmKb1iZ6+bPfie/E7xPt7SmIDHudck/UFvE1RkmoMqxOH39LOLpuWaojxxTTXH5XIaX5J+LnE0V6p1Fh6MPE71Wsut1VVVx4IrriOb7fNlrIBR/ETk85NqTJdP5Xp7HUafwuU9m6KcL6IqxE3OZvVVM10zzvSdc79fe2hLOCXDXtYaex2V/Rb6KeisVOJ7L6G7BzfSU083bn1b/Y77799YgDj9Q5d9GMgzPLOy9h9G4W7huyc3nczn0TTztt4323323hnvSXJe+l7VWTZz9N/oj6HYyzi+w/Qzmdk7HXFXN53Zp232232lpQAAAVVxU4HaX1/frx9ym5ledVR043CxH7pPe7JRPRV7fRPjWqAxvmPJQ1PbvTGW59kuItb9FWI7LZqn3opr/O+/IOSdmdd+mdQ6kwVizE71U4G1VdqqjwRNfNiPb2n2muQER4dcPNO8PssqwmncHzK7m3Z8Vdnn3r0x9tV4PFG0R4EuAEe1xozItb5POW6jwNGKsRPOt1/Y3LVX21FUdNM/n7+8M4al5J2Ii/XXpjUlqqzM+ls5hammqn266N9/gw1gAxnheSlq2q7EYvO8htW9+mq1Xernb2pt0/nW1w15OOmdKYyzmGdX68+zG1MVURetxRh7dUdUxb3nnT/OmY8S8gAAFI8S+TnpjVuLvZhlF2vIcyuzNVybFuK7FyqeuZt7xtP82Y8O0yqHF8lHVtN6Ywmd5Fdtb9FV2q9bq/BFFX52zAGTdN8k7FTfor1LqSxRZifTWsvszVVVHirr2iPgy0foXRWRaGyeMt05gacNZmYqu3JnnXL1X21dU9Mz+SO9EJGAPTjMLh8dhL2Fxti1iMNepmi5au0xVTXTPXExPRMPcAzjrvktZNmeJuYrSWaXMoqrmapwl+ib1mJ8FM7xVTHt85X08lPWPZdoznT/AGLf7Lst7f8AB2P/ADbPAZp0TyVsrwWJt4nV2cXMyimd/QmFomzbnxVVzPOmPa5s+No3LMvwmVZfYwOW4a1hcHYoii1ZtUxTTRTHeiIfSAKs4p8ENL8QL9eOvU3MszmqOnG4WI/dPB2Sieir2+ierpWmAxzmfJQ1NbvVRleoMmxFrfoqxEXbNU+9TTX+d9OS8k7Obl+n6Oajy7D2Ynp9B2q71Ux4I53M2/K16Ag/DLhfprh1g66Miw1VeNu0829jsRMV3rkeDfaIpp8UREdEb7z0p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MbxtPTAAz7xR5NOTaixd/MtJ4qnJMfdma68NVRzsNXV4ojpt+9vHgiFIZnycOI+DvTRh8rwePpif8AaYfG26aZ+MmmfyN4gMOaf5MuvMwv0RmdOX5TZ39NXexEXaojxU2+dEz7cx7bTnCLhFkPDXC13MFzsdnF6nmXswvUxFUx9rRT/Ep8W8zPfmdo2s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VfGDjXknDTGWsuxeCxmPza9YjEW7FraijmTVVTE1Vz1dNM9USC1Hx4rNcvwmOw2CxWPwlnGYmZixYuXqabl2YiZmKaZneroierwMU6k4+8RNa4ucBpu3VltFzeKcPlVmq5fqj+ftNW/jpilHOT/i8TjuOumcTjcRexOIuYmua7t6ua66p7FX0zM9Mg7BQAAAHFZ/qPJdPWabufZtgMut1fYzir9Nvne1vPT7yI8dOIVPDrQ17MbFNFzNMTX6GwVuvpjskxM86Y8FMRM+Odo77IfDzh9qzjXqDHZlisxq7DRXEYvM8ZvX6aemKKKe/O38WNoiNureNw2PheLWgcTfi1a1dk8VzO0c/ERRH4atoTTDYizisPbv4W7bvWLkc6i5bqiqmqPDEx0SypnHJLvW8vrryfVVF/G007028Tg+x0Vz4OdFdU0/glWfDTXeo+DeurmV5vGIoy+1iOw5lltc70xHfuUR1c6I2mJjoqjbvSDfY9eGv2sVhrWIw9ym5Zu0RXRXTO8VUzG8THvPYAAAAAAAAAAAAAAAAAAAAAAAAAAAAAAAAAAAAAAAAAAAAAAAAAAAAAAAAAAAAAAAAAAAAAAAAAAAAAAAAAAAAAAAAAAAAAAAAAAAAAAAAAAAAAAAAAAAAAAAAAAAAAAAAAAAAAAAAAFUxTTNVUxERG8zPeen0XhvVFn4cNddtZ2f2V1RHfL7FMz5nuHp9F4b1RZ+HB6Lw3qiz8OGGtWHrxxh9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PT6Lw3qiz8OD0XhvVFn4cGtWHrxxgwVZPcI19P2jvZZp/8AGVnzj6ftHeyzT/4ys+ck4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19P2jvZZp/8ZWfOPp+0d7LNP/jKz5xgqyMFWSSiNfT9o72Waf8AxlZ84+n7R3ss0/8AjKz5xgqyMFWSSiNfT9o72Waf/GVnzj6ftHeyzT/4ys+cYKsjBVkkojX0/aO9lmn/AMZWfOPp+0d7LNP/AIys+cYKsjBVkkojX0/aO9lmn/xlZ84+n7R3ss0/+MrPnGCrIwVZJKI19P2jvZZp/wDGVnzj6ftHeyzT/wCMrPnGCrIwVZJKI/hdb6UxeJs4bC6nyO/iL1cW7dq3j7VVVdUztFNMRVvMzPREQkD5MTHnfJiY84A+PgAAAAAAAAAAAAAAAAAAAAAAAAPyuum3TNVdUU0x1zM7Q9XovDeqLPw4aq7azs50V1RHfL7FMz5oe4en0XhvVFn4cHovDeqLPw4Y61YevHGH3BVk9w9PovDeqLPw4PReG9UWfhwa1YevHGDBVk9w9PovDeqLPw4PReG9UWfhwa1YevHGDBVk9w9PovDeqLPw4PReG9UWfhwa1YevHGDBVk9woPiXyjMNojW2Zae+lyvMPQfY/wD1NGOiiK+fapr6uZO23O26+8jH1W+G9h178Yx+zbomKo0wxajGXPqt8N7Dr34xj9mubgxxFo4maXxWc28tqy2LGMqwnYqr3Zd+bRRXzt+bH2+223efRPQAFc644PaZ1xrHD5/qWMXiqrGFowtOEpu9jtTFNddW9U0+mmfT96Y6ljAOEyjTmTabym9hcgyvB5fY7HO9OHtRRzujrqmOmZ8csH8nLu2aV/pFfkq3YNi/3re/mVfmdfPJy7tmlf6RX5KsHYWAAADHfLazau9rLIMoiqexYXA1Ynbvc65cmmfyWo/Cvnk4ZNayXg3pyi3RFNzF2Zxt2rbprquTNUTP9Xmx7UQzPyxKpni/tP8AFy6xEfhra24RREcKtHbes+En/wDU0glrG3LWya1hNb5Lm1qiKaswwdVu5MR9lVaq658fNrpj3obJZV5c8Rvome//AOt/8ALh5OOa15vwX0zevVTVcs2asLO/ei1cqt0/9tNKyVM8keZngvgInvYrERHw1zAAAAAAAAAAAAAAAAAAAAAAAAAAAAAAAAAAAAAAAAAAAAAAAAAAAAAAAAAAAAAAAAAAAAAAAAAAAAAAAAAAAAAAAAAAAAAAAAAAAAAAAAAAAAAAAAAAAAAAAAAAAAAAAAAAAAAAAAA9OO/eWI+91fmRBL8d+8sR97q/MiDz7yy7ey7p+KxuW7IA41OAAAAAAAAAAAAAAAAAAAAAAAAAAAAAAAAAAAAAAAAAAAAAAAAAAAAAAAAAAAAAAAAAAAAAAAAAAAAAAAAAAAAAAYIAfp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Sbhj3StJ+6+E8tQ7BnXzwx7pWk/dfCeWodgysv+9Cuvu9AAgIIAAAAAAAAAAAAAAAAAAAAAAAD4s6/3Ze/q/pQi6UZ1/uy9/V/ShFd3m/lh99o9yPjUs7nP9k97yHjubuTS9LyHjubhpeQ8dzcNLyHjubhpcdjOEmh9T4mvN89yG3i8xxO3Zb037tM1c2ObHRTXEdFNMR1d56e0Lw09i9n/AKq/56wcl/3ZZ/rfpS+17N0X9ysfcp+EKW136u+VY9oXhp7F7P8A1V/z0x0dpHI9GZZdy7TOApwODu3pxFdum5XXvcmmmmat6pmeqmmPec6JzWAAAA9WL/et7+ZV+Z188nLu2aV/pFfkq3YNi/3re/mVfmdfPJy7tmlf6RX5KsHYWAAADDnLEiY4wbz38vsTH4a2tuEUxPCnR0x6z4SP/wBTSzNy2sprsa1yHNopmLOLwE4ff+XauTM/ku0/gXvyas7tZ3wbyCbdcVXcFRVgr1MT9hVbmYiJ/qcyffBZ7KvLnnp0THf/APW//g7VTG/LXzm1i9bZJlNquKqsBg6rtyIn7Gq7V1T4+bRTPvwC4+SRTNPBbL5nqqxWImPhzH+S5VdcnnKK8l4NaXw16mablzDziqonr/da6rkfkrhYoAAAAAAAAAAAAAAAAAAAAAAAAAAAAAAAAAAAAAAAAAAAAAAAAAAAAAAAAAAAAAAAAAAAAAAAAAAAAAAAAAAAAAAAAAAAAAAAAAAAAAAAAAAAAAAAAAAAAAAAAAAAAAAAAAAAAAAAAPTjv3liPvdX5kQS/HfvLEfe6vzIg8+8su3su6fisbluyAONTgAAAAAAAAAAAAAAAAAAAAAAAAAAAAAAAAAAAAAAAAAAAAAAAAAAAAAAAAAAAAAAAAAAAAAAAAAAAAAAAAAAAAAGCAH6V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m4Y90rSfuvhPLUOwZ188Me6VpP3XwnlqHYMrL/vQrr7vQAICCAAAAAAAAAAAAAAAAAAAAAAAA+HPP913v6v6UIpuleef7qv/ANX9KES3ebeWP32j3I+NSxuk/wBk97y3N3jubuTStLy3N3jubhpeW5u8dzcNLy3N3jubhpS3I/8Addn+t+lL7nw5H/uqx/W/Sl9z2bov7lY+5T8IU9rvz3gCewAAAAerF/vW9/Mq/M6+eTl3bNK/0ivyVbsLmIqiYmImJ6JiUey3Q+k8rxtrGZbpjIsHjLU727+Hy+1buUTttvFUUxMdEyCQgAxJxT4268y7ijndjLs1uYDB5bjrmGs4OLVE0TRbqmmJqiY3q522/TPf6O82XpzHXc009leYYmz6Hv4vC2r9y1/y6qqIqmn3pnZxWbaC0pm+d05vmmnssxWZUzE+iLtimqqqY6pq+222jr36klBXnHTh7TxG0Ney6xVRbzTDV+icDcr6Ii5ETHNmftaomY8U7T3mPtAa71ZwV1NjcFfwNdNNdURjMsxkTTFUx1V0z3p8FUbxMeHodgjis/05kuorNNrPspwGY26fsYxVim5zfa3jo94GZc25Wl65l9dOU6UosY2qnam5iMZ2SiifDzYopmr8MK54XaC1Dxj13cznPPRFeV14js2Y5hcjmxc2nptW56udMRFMRHRTHtRE6+wvCbQOFvxetaSyea4neOfh4rj8FW8Jnh7FrDWKLOGtW7VmiObRbt0xTTTHgiI6gftm1RZs0WrNFNFuimKaaaY2imI6IiHmAAAAAAAAAAAAAAAAAAAAAAAAAAAAAAAAAAAAAAAAAAAAAAAAAAAAAAAAAAAAAAAAAAAAAAAAAAAAAAAAAAAAAAAAAAAAAAAAAAAAAAAAAAAAAAAAAAAAAAAAAAAAAAAAAAAAAAAAAPTjv3liPvdX5kQS/HfvLEfe6vzIg8+8su3su6fisbluyAONTgAAAAAAAAAAAAAAAAAAAAAAAAAAAAAAAAAAAAAAAAAAAAAAAAAAAAAAAAAAAAAAAAAAAAAAAAAAAAAAAAAAAAAGCAH6V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m4Y90rSfuvhPLUOwZ188Me6VpP3XwnlqHYMrL/vQrr7vQAICCAAAAAAAAAAAAAAAAAAAAAAAA+DPf91X/wCr+lCJbpbn3+6b/wDV/ShEN3m3lj99o9yPjUn3Wf7J73lubvHc3cmk6XlubvHc3DS8tzd47m4aXlubvHc3DSl+Rf7qsf1v0pfe+DIf902P636UvvezdF/crH3KfhCqtN+e8AT2AAAAAAAAAAAAAAAAAAAAAAAAAAAAAAAAAAAAAAAAAAAAAAAAAAAAAAAAAAAAAAAAAAAAAAAAAAAAAAAAAAAAAAAAAAAAAAAAAAAAAAAAAAAAAAAAAAAAAAAAAAAAAAAAAAAAAAAAAAAAAAAAAAAAAAAAD04795Yj73V+ZEEvx37yxH3ur8yIPPvLLt7Lun4rG5bsgDjU4AAAAAAAAAAAAAAAAAAAAAAAAAAAAAAAAAAAAAAAAAAAAAAAAAAAAAAAAAAAAAAAAAAAAAAAAAAAAAAAAAAAAABggB+l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JuGPdK0n7r4Ty1DsGdfPDHulaT918J5ah2DKy/wC9Cuvu9AAgIIAAAAAAAAAAAAAAAAAAAAAAADj8/wD903/6v6UIfumGoP8AdF/+r+lCG7vNvLH77R7kfGpNu0/2vLc3eO5u5NI0vLc3eO5uGl5bm7x3Nw0vLc3eO5uGlMsg/wB02P636UuQcfp//dFj+t+lLkHs3Rf3Kx9yn4QrbTekAT2AAAAAAAAAAAAAAAAAAAAAAAAAAAAAAAAAAAAAAAAAAAAAAAAAAAAAAAAAAAAAAAAAAAAAAAAAAAAAAAAAAAAAAAAAAAAAAAAAAAAAAAAAAAAAAAAAAAAAAAAAAAAAAAAAAAAAAAAAAAAAAAAAAAAAAAAD04795Yj73V+ZEEvx37yxH3ur8yIPPvLLt7Lun4rG5bsgDjU4AAAAAAAAAAAAAAAAAAAAAAAAAAAAAAAAAAAAAAAAAAAAAAAAAAAAAAAAAAAAAAAAAAAAAAAAAAAAAAAAAAAAABggB+l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JuGPdK0n7r4Ty1DsGdfPDHulaT918J5ah2DKy/70K6+70ACAggAAAAAAAAAAAAAAAAAAAAAAAOO1D/ALnxH9X9KEM3TPUX+58R/V/ShCt3m/lhH/20e5HxqS7Cf7XlubvHc3cnobtLy3N3jubmg0vLc3eO5uaDS8tzd47m5oNKa6e/3Ph/636UuRcdp3/c+H/rfpS5F7N0X9ysfcp+EIFe9IAnMQAAAAAAAAAAAAAAAAAAAAAAAAAAAAAAAAAAAAAAAAAAAAAAAAAAAAAAAAAAAAAAAAAAAAAAAAAAAAAAAAAAAAAAAAAAAAAAAAAAAAAAAAAAAAAAAAAAAAAAAAAAAAAAAAAAAAAAAAAAAAAAAAAAAAAAAHpx37yxH3ur8yIJfjv3liPvdX5kQefeWXb2XdPxWNy3ZAHGpwAAAAAAAAAAAAAAAAAAAAAAAAAAAAAAAAAAAAAAAAAAAAAAAAAAAAAAAAAAAAAAAAAAAAAAAAAAAAAAAAAAAAADBAD9K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TcMe6VpP3XwnlqHYM6+eGPdK0n7r4Ty1DsGVl/3oV193oAEBBAAAAAAAAAAAAAAAAAAAAAAAAcbqL/c2I/q/pQhW6a6j/wBy4j+r+lCEbvOPK/77R7sfGpIsZ/teW5u8dzdyrbpeW5u8dzcNLy3N3jubhpeW5u8dzcNKb6d/3Nh/636UuScbpz/cuH/rfpS5J7H0X9ysfdp+EIlW9IAnMQAAAAAAAAAAAAAAAAAAAAAAAAAAAAAAAAAAAAAAAAAAAAAAAAAAAAAAAAAAAAAAAAAAAAAAAAAAAAAAAAAAAAAAAAAAAAAAAAAAAAAAAAAAAAAAAAAAAAAAAAAAAAAAAAAAAAAAAAAAAAAAAAAAAAAAAHpx37yxH3ur8yIJfjv3liPvdX5kQefeWXb2XdPxWNy3ZAHGpwAAAAAAAAAAAAAAAAAAAAAAAAAAAAAAAAAAAAAAAAAAAAAAAAAAAAAAAAAAAAAAAAAAAAAAAAAAAAAAAAAAAAADBAD9K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TcMe6VpP3XwnlqHYM6+eGPdK0n7r4Ty1DsGVl/3oV193oAEBBAAAAAAAAAAAAAAAAAAAAAAAAcbqT/cuI/q/pQg6b6l/3Jif6v6UINvLzryuj/7afdj41N1n5nkPHeTeXK6GzS8h47ybyaDS8h47ybyaDS8h47ybyaDSnWm/9y4f+t+lLknGaa/3Jhv636UuTew9GfcrH3afhCNV55AE58AAAAAAAAAAAAAAAAAAAAAAAAAAAAAAAAAAAAAAAAAAAAAAAAAAAAAAAAAAAAAAAAAAAAAAAAAAAAAAAAAAAAAAAAAAAAAAAAAAAAAABWvG7itgOGWSW65tU4zOcXExhMJzto6Ouuue9TH4ZnojvzGWcNqHjBxcx9+cnxWbX7FNW1dGBuehMLa8FM1RNNPwpmQbwGFc10Lxp0dhK80m5ntFizE13LmCzOb00R35qpormdvD0beFPOBfKIzDE5xhMg17dt37eJri1h8z5sUVUVz0U03YjaJpmdo53RMd/eOmA1cCt+OPFDCcM9N28RFqjFZxjJqowWFqnamZj7Kuvbp5tO8dXTMzEdHXAWQMF4DNeL/FzHYi5lWMzfFWaKtq4w1/0LhbXfinrpo328O9TzzvTvGThzh5zXE4jPMNhLXTXfw+P7Pbp/n001TER/OjYG8Rn3k6ccr+tMZGnNV9ipzzmTXhsVRTFFOKimN6qZpjoiuI3no6JiJ6I26dBACleP8Axss8PKacoyW1axmo71HPmLnTbwtE9VVcR11T3qffno2ic85XRxm4qc/HYHFZ5i8HVVMdkjExhMNv34pjemidur0sTIN4DB2eZHxl4bYf6KYvFZ7hcHbmOdfsY+cRap6f48U1VREb/bRsunk98eb2r8xtab1fFqjOLlM+hcZbpiinEzEbzRVTHRTXtvMbdE7bbRO24aIBH9Waz05pHD9m1JnGDwETHOpou173K4/k0RvVV70SCQDM2tuVVluG7JY0bk93HXI6IxWOnsVvfwxRHpqo9uaUN4RcWdZ6242acsZ1nN6MBcu3edgsN+42JjsNyYiaafstpiJ9NM9QNlgAAAD1YzE2cHhL2KxV2izh7FFVy5crnamimmN5mZ8ERDF3Erj5qvWWoKsp0HXi8vy6u52LDU4OifReKnfaJ3j01O/epp2278yDaww3HCvjbdsej5pzfssxz9qs4p7L+Cbm+/i637ojjfrnh9qH6Gawrx2Y4OzXFvFYPMd5xFqPDRXV6bfbpiKpmJjwb7g3GPiyTNcHnmT4PNMsvU38Fi7VN6zcp/jUzG8e1Pi7z7QBhfjlrzVtPGPUOByLUWfYbD0YqjD2MJg8deopiqKKadqaKatt5qieqOmZcR9e/wD/AHk/Lgb/ABgD69//AO8n5c0FyUvp37Hqf6fPpk33w3oX6Ndn/wDuvP7H2X+rvt4t+8C/QAARPWfEXSejKKvpizvCYa/EbxhqauyXp8H7nTvV7+2wJYMra25VkR2SxovJN+9GLzKfyxaon8s1e89PJo4i6r1txbxcajznE4rDxlt6unDRMW7NMxct7TFunaneImY3mN+nrBq8AAUtys9RZjp3hnhruTZhi8vxmIzG1Zi9hb1Vq5FPMuVTHOpmJ29LDLWS51xbz3CVYrJMy15mWGprm3Vewd/F3qIqiImaZqpmY32mJ28cA7DhgD69/wD+8n5c5LTXbn+mPKvRvbE9C+i7XZuzejeZzOfHO52/RttvvuDdoAAAAAPTjv3liPvdX5kQS/HfvLEfe6vzIg8+8su3su6fisbluyAONTgAAAAAAAAAAAAAAAAAAAAAAAAAAAAAAAAAAAAAAHrxN+zhbFd7E3bdmzRG9Vy5VFNNMeOZ6iI0/ZA9grfUvGLTOUc+3grtzNMRHRzcNHpN/HXPRt7W6p9S8ZtSZrz7eXzayrDz0bWI51zbx1z+eIheXPydv16+3BhjOr7P/wA8/wD+I9d5s6Px0tQCPcPMRexehsjxGKvXL1+5hLdVdy5VNVVUzHXMz0zKQqe2s5srSqzn8JmODfTOmNIA1voAAAAAAAAAAAAAAAAAAAAAAAAAAAAAAAAAAAAAAADBAD9KgAAAAAAAAAAAAAAAAAAAAAAAAAAAAAAAAAAAAAAAAP2mmaqoppiZqmdoiO+1fwq4F5Lk+S2s311Zt4rMKrfZqsNfq2sYWnbfaqOqqYjr36I8HRvOq1tqbKNNTVa2tNlGmWTxsq9xH4P5ffnA0TlPMpnmzNjK5qtR79NvaY9rd7s/4W6B4iZD6P07RgsJduxPYcdlkRTRzvBXRG1M9PXExFXjhp1vRv0zENOtaN6mYhi8crqnIcdpjUGNyfNbcW8ZhLnMr26YqjriqPDExMTHilxSXE6Y0wlROmNMAA+gAAAAAAAAAAAAAAAAAAAAAAAAAAAAAAAAAAAAAAAAAAAAAAAAAAAAAAAAAAAAAAAAAAAAAAAAAAAAAAAAAAvbgLwZs6swdOoNT9ljKJqmnDYWiqaZxO07TVVVHTFG+8dHTMxPTG3Tbubak4S6FxM5Xes5NYxNr0tdnD4Hs1dM+Cuqmmen253Rq7zEVYaY0yjV3iIqw0xpliwbZwmT8LeKOX34yzCZXia6Y9PXhbPobEWt+qZ6KatvbiY9tmTjDw6xXDzUNGGm5VicsxUTXg8TVG01RHXTV/Kp3jfbr3iejfaPtleKbScMxollZ28VzhmNEoCAkN4AAAAAAAAAAAAAAAAAAAAAAAAAAAAAAAAAAAAAAAAAAAAAAAAAAAAAAAAAAAAAAAAAAAAAAAAAAAAAAAAAACwODnDjE8Q8/rsTcrw2VYWIrxeIpjeYieqinvc6dp8UREz09U41VRRGKWNVUUxplX42vjct4V8LcHYt5lhMrw12qneicRZ9E4m5/K6qqtt/BtDxyfPuE2vr8ZZh7GTYjFXOiizfwPYblX8yaqY3n+bO6LremNMUzoRta/GKZ0MVC8+PXBuzpHCzn+mey1ZNz4pxGGrqmqcNMztFUVT0zRM7R09MTMdM79FGJNnaU2lOKlIs7SLSMVIAzZgAAAAAAAAAAAAAAAAAAAAAAAAAAAAAAAAAAAAAAAAAAAAAAAAAAAAAAAAAAAAAAAAAAAAAAAAAAAAAAAAAAlXDbReO13qixlGAmLVMxNzEYiqN6bNuNt6pjvz0xER35mPbaro0fwy4XZNaxGc4fL4qn0sYrMaIxF67VHXzadp6fFRTDRa3imznD55aLW3iznD55YqG0Mt1rwi1TiactijJq7l2eZRRi8u7FFU96IqroiN/B07oBxy4H4LLcoxOodG2q7NvDUzcxWA501UxRHXXbmemNuuaZ6NurbbacKb1E1Ya40MabzE1Yao0M3AJSSAAAAAAAAAAAAAAAAAAAAAAAAAAAAAAAAAAAAAAAAk3DHulaT918J5ah2DOvnhj3StJ+6+E8tQ7BlZf96Fdfd6ABAQQAAAAAAAAAAAAAAAAAAAAAAAHGal/3Jif6v6UILunWpv9yYn+r+lCB7vPPK2NN8p92PjUzpn7HlubvHc3cvoZaXlubvHc3NBpeW5u8dzc0Gl5bm7x3NzQaU801/uTDf1v0pcm4zTP+5MN/W/Slyb17oz7nY+7T8Ia584AmvgAAAAAAAAAAAAAAAAAAAAAAAAAAAAAAAAAAAAAAAAAAAAAAAAAAAAAAAAAAAAAAAAAAAAAAAAAAAAAAAAAAAAAAAAAAAAAAAAAAAAADAXKKxuYak40Z3T2O9XRh71OAw9PNnammiIjaPFNU1T/AFm4tF6bwOkdL5dkmV2qbeHwlqKN4jablX8aufHVO8z7bmwB1+8pXT2D01xezbD5Zbps4XE028XTaojaLc1071REd6OdFU7d7dvrMMbhsuwGIxuOvUWMJh7dV27drnamimmN5mZ9pgXPL2L42ccrn0NorotZliqbVqZj/Y4aiIjnzHe2opmqY8M7A3LoHHX8z0LpzH4uZnE4rLcNfuzPXNdVqmqfyzLFHKmzy9n3GXMcLRVNdnLqLeBsUx4YiKqujw8+uqPehu7A4WzgcFh8JhqIosWLdNq3TH8WmmNoj8EOvbWNXorlBZvFzpirUty3O/gjEzT+aAbu4faYwujtHZVkeCt0U04WxTTcqpj/AGlzbeuufHNW8uev2beIsXLN+3Rds3KZororjemqmY2mJieuJh5gOu3W2DucMeNmNoyvnURlGY0YnDU79Vuebcopme/6WqInwuw7DXqMTh7V+zPOt3aIrpnwxMbwwlys7dNHGvNKojprw+Hqn2+xUx/k2nw/uTe0Hpu5VO9VeWYaqfbm1SDBtOFxfEbjXTGY034t5xm8U3K9piaLM3Nton+TRG0e1DsIy/BYbLsDh8FgLFvD4TD0RatWrcbU0UxG0REeB9AD14mxaxWHu2MTbou2LtM0XLddPOprpmNpiYnriYdc+psF9JPGTGYbKKqqYyrON8LtPTEU3IqojfwxG0OwPWOpMv0lprH53m92LeEwlua58Nc/xaKfDVM7RHtsQ8H8kxvFLjfTmWNtb2PRlWbY+qPsaaYr58Ue/VtTEeDfwA3uoDjPwPzTiTxJsZrTmeEy7KbeBtYequqmq5dmqK65nm0dEbbVR0zVC/wFL6e5PuhtMZZiL9/BXM4x1FmqqL2YVc+mJ5s9VuNqfwxM+NmHk093DS/3y95C435m3+6sb95r/RlgPk093DS/3y95C4DsGAAABTPK0z+5knCHE4exXNF3NMTbwW8T08yd66vemKJpn+crbkUaWw967nmqMTaprv2KqcDhapjfsczHOuTHj2miN/BMx33M8t+7VGmNMWon0tWMu1THjiiI/wDlLneRjRFPCfGVR115temfi7Uf5AvlmblqaVw13IMo1TYtU04yxiIwV+umOmu3VTVVTv8AzaqZiP57TKneVnbpr4KZpVMdNGIw9Ue32WmP8wcByMc+uZjw7zDKb9c1TleMnsW8/Y27kc6I+FFyffaBZR5DVyYxGsre/pZowlXvxN79bVWJvUYfDXb9ydqLdE11T4ojeQYDyqPph5TNqv7KjEanm9t/IjETVt8GHYA60dEatv6V1xhNTUYW1jMTh7ly9Tau1TFNVdVFURM7dO0TVv49u8tTFcZ+M2aUTjsvsYnDYOr00ThMniu1EeKquiro98G2hjPRXKg1NluPt2tX4TD5rgudtdrtW4sYijwzG21M7eCYj24a50zn2W6nyLCZxkuJpxOAxVHPt3KfwTEx3pid4mO9MA5MABm7XPJ4zHXHFPO8/wAwzjD5flGKuW6rdNqibt+uKbdFM7xO1NPTE9O8+00iAz/q7gnonRfCrVGLwGW1YzMrOW3qqMbjq+y3KaoonaaY6KaZ8cUxPjVHyMu6zi/cq95S01Pxr7ker/cy/wDoSyxyMu6zi/cq95S0DbgAMy8uHGczIdK4Hf8A22Jv3tv5lNMf+RNeSRgfQnBfAXttvRmKxF/29q5t/wDjVLy3sZz9U6ZwO/8AscFcvbfz69v/ABonpLjRrnAaTyzS+h8stUW8BammbljC1Yq9XM1VVTVMdNMRvM9HN98G6xhqrjzxZ0/jaPo5emZnpjD5hllFmKo/q00VflaI4IcbMs4kRVl+LsU5bqC1Rz6sNz+dRfpjrqtzPT0d+memPHG8wFugAAAAA9OO/eWI+91fmRBL8d+8sR97q/MiDz7yy7ey7p+KxuW7IA41OAAAAAAAAAAAAAAAAAAAAAAAAAAAAAAAAAAAAAAEY4lZFitS6Mx2U5fVapxOIqtc2q7VMUxzblNUzMxE96J7yTjZYW1VhaU2tHnpmJjwfKqYqiYlTmm+BeV4XmXc/wAdex1yOmbNn9yt+1M/ZT70wrzjtlGX5Jq/CYPKcJawmGjA26uZbp23nn19M+GeiOmfA1MzRykP4e4b3Pt/p3HXeT/SV6vvSEf165mNE/Z+HDzIV5sqKLP+2F48Mu59p/8Aodv8yTIzwy7n2n/6Hb/Mkzlr795tPen4pdnuwAIzMAAAAAAAAAAAAAAAAAAAAAAAAAAAAAAAAAAAAAAABggB+lQAAAAAAAAAAAAAAAAAAAAAAAAAAAAAAAAAAAAAAABYfALJLefcVsks36Irw+HrqxdyJ6Y/c6Zqp/7opXfyt9SX8t0vlmSYW5Vb+id2uu/NM7TNu3zfSz4pqqif6quuSPbiviZjapjpt5Xdqj2+y2o/zctyxK5nU2n6O9GDrmPfr/8AxINf915iJ/BCr/uvERP4M+Lw5KOpcRl+u7mRV3apwWZ2a5i1M9EXqKedFUf1YqifD0eBR6f8BK5t8XtNTTO0zfqp/Dbqj/NJt6Yqs6onJItoiqzmJWVywskt2c3yHO7VERXibVzC3pjvzRMVUzPj2rqj3oZ2ax5YNuJ0Vktz+NTmHNj37df6mTmu6TpsoYXWdNlAAkpAAAAAAAAAAAAAAAAAAAAAAAAAAAAAAAAAAAAAAAAAAAAAAAAAAAAAAAAAAAAAAAAAAAAAAAAAAAAAAAAA92Dw9zGYyxhrMb3b1ym3RHhmZ2j870pFw4txe4h6XtVRvTXmmFpmPFN6l8qnRGl8mdEaWy+IOPp4ecHsbVlM9iqy/BW8JhZiOmmqebbpq9uN+d7zClyuq5XVXcqmquqZmqqqd5mfDLZnKnrmnhPfiOqrGWYn8Mz/AJMYolxj+yavxmUS5x/ZNWcpLw51LiNJazyvN8PdqootXqYvxE9FdmZiK6Z9uN/f2nvNX8pvJbebcKsbiubE38tu28Vbnv7c6KKo9rm1zPvQxW3jxI/9RwWzuq50zVlFVc7+GLe7G9f22lFUPl5/ttKKoYOATk0AAAAAAAAAAAAAAAAAAAAAAAAAAAAAAAAAAAAAAAAAAAAAAAAAAAAAAAAAAAAAAAAAAAAAAAAAAAAAAAAAAbX5NuTWsk4TYDE1UxRdx9VzGXqp8G800+9zKaZ9+WKG8NKR6G4GZXNvomNP0Vx7c4eJ/PKFfZ/tinOUO+T/AGxH/rFuudRYnVeq8yznF11VVYm9VVRTVP2FvfaiiPFFO0OEs3bli9bvWK6rd23VFdFdE7TTMTvExPel4CZEREaIS4iIjRDeWj8XRxF4QYOvMtq5zTAVYfEVbf8AuRvbrqjwempmY8DCOIs14e/cs3Y5ty3VNFUeCYnaW0eTDXNXCHLomeii/fpj4yZ/zZF1xbi1rXUFunopozDEUx71ypCuv9tpXTHmQ7t/bXXTDhAE5NAAAAAAAAAAAAAAAAAAAAAAAAAAAAAAAAAAAAAAAAAAAAAAAAAAAAAAAAAAAAAAAAAAAAAAAAAAAAAAAAAAaz5IuSW8Lo3M85qoj0RjsV2Kmr/7nbiNv+6qr8EKO48akv6k4mZxVcuVVYbA3qsFh6N/S00255szHt1RVPvtOcmu3FHBrIqojpuVYiqfb7Pcj/JjPUtc3NR5rXV11Yu7M/DlBsP7rauqfwQrH+62rqlxrb3J71Dd1Xwtwn0Sr9EYjCV14C/Vc9N2SKYiad9+v0lVMT4WIWsOR9XM6Nzyjf0tOPiqI9u3T+pnfadNnpyZ3yNNnpyZq1vlEZBrDOspp37Hg8Zds0b9+iKp5s/g2cIsHj9bi3xf1LTT1Teoq/Daon/NXyTZzipiUiidNMSAMmQAAAAAAAAAAAAAAAAAAAAAAAAAAAAAAAAAAAAACTcMe6VpP3XwnlqHYM6+eGPdK0n7r4Ty1DsGVl/3oV193oAEBBAAAAAAAAAAAAAAAAAAAAAAAAcXqf8A3Hif6v6UIFunuqP9xYn+r+lCAvP/ACrjTfKfdj4y+xL93N34OY0Pul+7m78DQaX7ubvwNBpfu5u/A0GlPtMf7jw39b9KXKOL0v8A7iw39b9KXKPWujfudj7tPwhiAJoAAAAAAAAAAAAAAAAAAAAAAAAAAAAAAAAAAAAAAAAAAAAAAAAAAAAAAAAAAAAAAAAAAAAAAAAAAAAAAAAAAAAAAAAAAAAAAAAAAAAAAPyqqKaZqqmIpiN5meqH6ybym+NE465idGaPxE1WN5tZjjLM/wC1nqmzRMd7vVTHX1dW+4cHykOMF3WmYTpHSFdd3JqLsUXrtneZx93fopp266Inq+2np70Lp5OHCeOH+RVZlnFumdSZhRHZuqfQ1vri1E+HqmqfDER3t5j3Jr4KRpixY1RqvDxOe3aedhcLcj950zH2VUf8yY+DHR177aGAdd2pv/tg81/++i7/AIuXYi68eMNuvT/HXUN2umYqtZtONiPDFdUXY/JVAOw4evD3reJw9q/Yriu1dpiuiqOqqmY3iXsBhDlbd2nMP6Nh/Jw2dw5jbh7peJ6/oXhfJUsR8p7G05lxvz6nD+niz2DDRzeneqm1REx8KZj3m7tPYKctyDLcBPXhcNasT/Voin/IH3vnzHHYXLcBiMbmF+3h8Jh6JuXbtyrm00UxG8zMvbeu27Fmu7erot2rdM1V11ztTTEdMzMz1QxVx94r47iVn1rSmjqb93JYvxbopsxPPzC9vtE7dfMifsY/rT3tg4zjFxDzfjLrPB5FpnD368qov9jwGEpjarEV9XZq473Rvtv0U07+Nqrgpw3wnDbSVGBomi9mmJ2u4/E0x/tLm3RTT3+ZT0xHvz33B8AOEGF4dZRGOzKm3iNTYuj93vR0xh6Z6exUT+ee/PiiFugAA+XNv91Y37zX+jLAfJp7uGl/vl7yFxvzNv8AdWN+81/oywHyae7hpf75e8hcB2DIRxq1Tj9F8Ms5z/KKbFWOwnYexxfpmqj0963RO8RMT1VT303AYi+qj156myL/AKW5+0c5oXlHa1zzW2nspxuHyaMLj8xw+Fuzbw1cVRRXcppq2nnztO0y2CAzLy4P9waV/pV/9ClI+Rn3JcT7qXvJ2nG8tjAV3tA5JjqaZmnDZj2OrbvRXbq6fw0R+E5E+Y272gc7y7nRN7DZl2aY8FNy3REflt1A0SqDlYdxLN/v2H8tSt9SHLBx9GE4P14eqqIrxmOsWaY8O29c/oAr3kNx/wCu1jPe7HhPz3Wrr9q3fsXLN6iK7VymaK6ao3iqJjaYlmXkO4Cu3k+rMxmPSX7+Hw9M+OimuqfKQ0BrfVOX6M01is9zmL/oDDTRFybNHPqjnVRTHRv4aoBGMq4L6AyrUNrOcDp7D28Xa3mimquuu1TV9tFuqZpiY73R0dfX0rEQjhrxO07xF+iH0uXMTNWB7H2anEWuxz6fnc2Y6Z3+xlNwZ95VvDTLs20ji9WZbhbdjOsuiLmIrt07eibO8RVztuuqnfeKuvaJjwbQ3kT6nv05pnml71yasNcsxmFimZ6KK6aqaK9vbiqj4LQHGnEWsLwk1fcvzEUTleItxv8AbV0TTT+WqGU+RvZuXOLlyuiJ5trLb1Vftc6iPzzAJbxS5QmsdL8Qc9yTLbGT1YPBYibVqb2HrqrmNo65iuPD4EV+qj156myL/pbn7Rt0BXXATWeZ684fWc7zujDUYyvEXbUxh6Joo2pmNuiZn86xQBCuNfcj1f7mX/0JZY5GXdZxfuVe8paan419yPV/uZf/AEJZY5GXdZxfuVe8paBtwAEO11w00nrm7Rf1LlNGKxVu32K3iKbldu5RTEzMRFVMx0b1TO07x0ub0vpzKdK5PZyvIMDZwWCtRtFFuOmqftqp66qp78z0oDm/HfRuU6tv6cx9eYW8ws4qMJXM4f0kVzMRvzt/senffwLUBxWptPZVqjJr+V57grWMwV6NqrdyN9p+2pnrpqjvTHTDr81Nl+P4S8XL9jA36pxOTYym9hrs9HZLcxFdHO2+2oqiKo8cw7GGDOVjiLV/jXmtNqYmqzYw9u5t9t2OJ/NVAN1ZZjLWY5dhcbh53s4m1ReomftaoiY/JL6Ue4dWbmH4faYs3omLtvK8LRXE+GLVMSkIDgddapwGitK47UGb0YivA4Pmdkpw9MVVzz66aI2iZiOuqO/1OecDrrS2A1rpXHafzevEUYHGczslWHqimuOZXTXG0zEx10x3uoFSfVS6E9R5/wD9Nb/aH1UuhPUef/8ATW/2h9S1oT1Zn/8A1Nv9mfUtaE9WZ/8A9Tb/AGYPpy3lIaLz3McLlODwud04rH3acLam5h7cUxXcmKad5i5O0bzHeTtBMt5N+i8izHC5tg8VndWKwF2nFWouYi3NM125iqneItxvG8R307efeWXb2XdPxWNy3ZAHGpwAAAAAAAAAAAAAAAAAAAAAAAAAAAAAAAAAAAAAAAAzRykP4e4b3Pt/p3Gl2aOUh/D3De59v9O46XyU9IR3Si3zs148Mu59p/8Aodv8yTIzwy7n2n/6Hb/Mkyjvv3m096fi32e7AAjMwAAAAAAAAAAAAAAAAAAAAAAAAAAAAAAAAAAAAAAAGCAH6VAAAAAAAAAAAAAAAAAAAAAAAAAAAAAAAAAAAAAAAAF48kPulZl7k3fLWXIcsP8AhVkH9Cq8pLgOSpjacLxWps1TtOLwN6zT45jm1/molL+WPgK4xemcwimZt1UXrFU+CYmmqI9/er8CFP2XqO5Cn7LzHczcnvAjuuaZ/pE/oVIEsvk54KvG8YMi5sTNFjst+ufBEWqtvyzEe+k2s6KKu5Jtdye5dPLAn/8AMXJo/wD7lHkq2S2o+WNjqaMm03gN/T3cRdv7eKmmmn/5suNVzj/FDVdI/wAUACSkgAAAAAAAAAAAAAAAAAAAAAAAAAAAAAAAAAAAAAAAAAAAAAAAAAAAAAAAAAAAAAAAAAAAAAAAAAAAAAAACTcMe6TpP3WwnlqEZcvpDG05bqzJMdcnm0YbHWL1U+CKblM/5PlUaaZY1fbEta8qruU3P6bZ/wDkxm25ylcBXjuEObVWqZqqw1dnEbR4IuREz70VTPvMRolxn/H4o1zn/H4jeOv524J5zv6y1+SYTwti5isTaw9imart2uLdFMd+qZ2iG4+N2Ioyfgzn1M1dEYSjC0+PnVU0f5vl7+2qiP8A3k+Xr7aqI/8AWFwE1MAAAAAAAAAAAAAAAAAAAAAAAAAAAAAAAAAAAAAAAAAAAAAAAAAAAAAAAAAAAAAAAAAAAAAAAAAAAAAAAAAAG8dPdwvLP/vctf4WGDm7+FVyjPODGRW6aomm7lkYSZ8E00zan8tMoV+3aZ/9Qr55qZ/9YQHsv2bmHv3LN6maLtuqaK6Z64mJ2mHrTU1tPkvdyPA/0i/+nLJWvZ311qOY9csT5WpsHk54SrL+DuS1X/STd7NiJ36NqZuVbT8GIli7PcZGYZ3mGNjqxOIuXo/rVTP+aFdvtta5Q7v9trXL4QE1MAAAAAAAAAAAAAAAAAAAAAAAAAAAAAAAAAAAAAAAAAAAAAAAAAAAAAAAAAAAAAAAAAAAAAAAAAAAAAAAAAAbh5N/cX07/eP8TdYu1D/v/M/6Vd/TlsLku42nFcI8FZpnecJib9mqPBM19k/NXDJvEHAV5XrvUGCuUzTNnH36Y8dPPnaffjaUG7fZa1whXf7LWuEfau5Hv8Ec9/p1Pk4ZRa75I2CrscPMwxVcTEYnMK+Z46aaKI3/AA86PebL52Utl77NQ/KCnfjDqT77b8lQrxMuMmOpzHilqe/bnemMdctRPh5k8z/4oa32UaKIj/xus40UR3ADNmAAAAAAAAAAAAAAAAAAAAAAAAAAAAAAAAAAAAAAk3DHulaT918J5ah2DOvnhj3StJ+6+E8tQ7BlZf8AehXX3egAQEEAAAAAAAAAAAAAAAAAAAAAAABxeqP9xYn+r+lCAbp9qn/cOK/q/pQr7eXA+VMf/XT7sfGXyZee5u8N5N5c1ofNLz3N3hvJvJoNLz3N3hvJvJoNLz3N3hvJvJoNKwtL/wC4sN/W/SlyjitLf7hwv9b9KXKvV+jvull7tPwhkAJgAAAAAAAAAAAAAAAAAAAAAAAAAAAAAAAAAAAAAAAAAAAAAAAAAAAAAAAAAAAAAAAAAAAAAAAAAAAAAAAAAAAAAAAAAAAAAAAAAAAAAAzfypeMF/T9N3R2m67lnM71qJxuLjembNuqN4oon7aqJ6au9E9HTPRUXJ8x/DrTWYxqHXGZzVmliv8A9Fg4wl25RZmP/dqmKZiavtY73X17baS4hcBNL671Tic+zfH51Zxl+miiqjC3rVNuIppimNoqt1T1R4Ub+pU0P666k/6ix+xBIvqi+Gvr1f8A+hveafVF8NfXq/8A9De81HfqVND+uupP+osfsT6lTQ/rrqT/AKix+xBbGgtd5BrzA4nGaZxdeKw+HuRauVV2a7e1W2+21URv0SznyydBYmnMsLrTL7NVzC3LdOGx/NjfsddPRRcnxTExTv3ppp8K/uFnDfKOGuWYzAZFicfiLOKvRfrnGXKK6oqimKejm009G0JhisPZxeGu4fFWbd/D3aZouWrlMVU10z0TExPRMT4AZe4D8oTJ8t0zg9Pa5u3cLcwNEWcNj4t1XKK7URtTTXFMTVFURtG+0xMRG+3fnGuOUhovJ8ovVaexdWdZpNMxZs27NdFuKu9NdVUR0eKN59rrerVHJk0Tm+KrxOW3Mwyeuud5tYa5FdrfxU1xMx7UTt4nHZRyVtJYbEU3MyzXN8dRTO/YoqotU1eKdqZn8EwCkeAmksy4k8V6c5zOmu9gsLivolmOIqj0tdznc+mj26qu99rFTeTi9NaeynTGU2ssyDAWMDgbfTTatR1z35meuqfHMzLlAY/5UvGC/mWYY3RWn67lnAYW5NnMb8b01X7lM7Taj+REx0/bTHgjp+Tk86j4YaBwkZxn+b1X9T36ZiNsFeqpwdE/xaZ5u01T36o9qOjeZt7UvJs0fqHUOZZxjcyz+jFY/EXMTdptX7MURVXVNUxTE2pnbee/MuN+pU0P666k/wCosfsQSL6ovhr69X/+hveafVF8NfXq/wD9De81HfqVND+uupP+osfsT6lTQ/rrqT/qLH7EFy6P1PlWsMhs5zkF+rEZfeqqpouVW6qJmaappnoqiJ64lzSN8PdH5foTS2GyHKL2KvYOxVXXTXiqqarkzVVNU7zTTTHXPgSQHy5t/urG/ea/0ZYD5NPdw0v98veQuOwLEWqb+Hu2a5mKblM0TMde0xsqHQ/J70po3VWAz/K8wzy7jMFVVVboxF61VbnnUTTO8U2onqqnvwC4gAAARHixpGnXGgM3yHemm/iLXOw9dXVTepmKqJnwRvERPimWKOEeusy4P69xUZngr/oeqZwmZYGfS3I5s9FUb9HOpnfbvTEzHf3jsFQLiNwm0lxAqi9nmAqox8U82Mdhaux3tu9EztMVeLnRO3eBw9nlA8NrmAjE1agm3PN3mzXhL3ZInwbRRMb+1O3jZg488T73FbUuAwOR4TEU5Vhapt4OxNO93EXa5iJrmmN+mdoiI6dvf2XLVyT9Odn3p1Dm8Wd/sZotzVt7e3+SyuHPBvR+gsRTi8pwVzE5lEbRjcbXFy7T/N6Ipp9uIifGD6OB2i6tB8OMtyjExTGYV74nGc2d47NX0zHj5sRTTv3+akOudO2NW6QzbIcXVzbWOw9VqK9t+ZV101beKqIn3nOAOv3QWpM84G8TcTbzXA1zNG+Fx+Emduy25mJiuieqeqKqZ6pjo77VmXcoLhvjMFTiLmfThKtt6rOIwt2K6fFPNpmJ96ZSrX3D3TOvMJRZ1JltGIuW4mLWIomaL1r+bXHTt4p3jxKfxfJQ0zXfmrC59nFq1M/YVxbrmI9vmx+YFd8ovjlhdbZbGnNKU3qcnm5TcxWKu08ycTNM70000z0xRE7T07TMxHRG3TZvJE4fYrTmncZqTN7FVnG5tTTTh7VcbVUYeOnnTHe587Tt4KaZ76S6H5Pmh9K4y1jasNiM3xtuYqouZjXFdNFXhiimIp/DE7LeAAAABCuNfcj1f7mX/wBCWWORl3WcX7lXvKWmyNUZJhtSadzLJcdXet4XH2K8PdqszEVxTVG0zTMxMb+3EoDwy4I6b4dahuZzkmNzi/iq8PVhppxd23VRzaqqZmdqbdM7+ljvgtIAGOeV9w9xeX6m+nLL7FVeW4+KKMZVRH+wv0xFMTPgiqIp6fDE79cbznhNykshxOQ4XAa6v3cBmuHoi3VjOxVXLWI2jaKp5sTNNU9/o236d+naNEYvDWMZhbuGxlm3fw92maLlq7TFVNdM9cTE9EwpLU/Jl0Pm+KrxGXV5jk9dU7zawt2KrXvU1xMx7UTEeIHu1pykNE5Nld6vIsXXneZTTPYrFm1XRRFXemuuqIiI9refEzHw10tm/GDihVex8V3bN7E+jM1xURtTRbmreaY8E1fY0x/lEtB5VyVdJ4fEU3MxzfOMbRTO/YqaqLVNXimYpmfwTC7dK6YybSeU0Zbp3L7GAwdM78y3HTVP21VU9NU+OZmQcvRTTRTFNERTTTG0REbREP0AAAAAenHfvLEfe6vzIgl+O/eWI+91fmRB595ZdvZd0/FY3LdkAcanAAAAAAAAAAAAAAAAAAAAAAAAAAAAAAAAAAAAAAAADNHKQ/h7hvc+3+ncaXQbW3DPJtYZvRmOZ4nMLV+izFmKcPcopp5sTM9+iZ39NPfXPQN+srje/wCtbebRMNF4s5tKMNLk+GXc+0//AEO3+ZJnw5FllnJcnweW4Wq5XYwtqm1RVcmJqmI8O0RG/vPuVl5ri0tq66fNMzP/AOttMaKYgAaWQAAAAAAAAAAAAAAAAAAAAAAAAAAAAAAAAAAAAAAADBAD9KgAAAAAAAAAAAAAAAAAAAAAAAAAAAAAAAAAAAAAAADmdHZ9e0xqnK86w0c65gr9N3m77c+n+NT79MzHvtq6xyLJ+LvDm3Tg8XTNnExTicFiojfsVyImI3j35pqjr6+/DCKW6E4h6k0PernIcdNGHuTzrmFu08+zXPhmmeqfHG0+NHt7Ga9FVE6JhHt7Ga9FVPnhIcfwL4gYXHVYe3ktOKp32pvWcTa5lXj9NVEx78Qv3gLwqr0Bh8Xmue3bNWc4m32OYt1b0Ye1vvNPO78zMRMz1dEbeGaytcpvUEWYi9keVV3dvsqarlMfg3n86Ea74yat1jhLmCxeKtYLL7kbV4bBUTRTcjwVVTM1THi328TVVRb2sYatEQ11U29pGGrREPZx/wBaWdZ6+vXcvuRcyzA0RhcNXHVc2mZqrj26pnbxRCtAS6KYopimPwSqKYopimABkyAAAAAAAAAAAAAAAAAAAAAAAAAAAAAAAAAAAAAAAAAAAAAAAAAAAAAAAAAAAAAAAAAAAAAAAAAAAAAAAAAAbg4Raoy/iPw0pweYTRexVvDegcysVT6afS83ne1VHTv4d47ygdZcANW5Tml6nIcLTm+WzVM2rtu7RRcinvRXTVMdPjjePa6lZaa1Dmumc0ozHIsdewWLojbn256Ko8FUT0VR4piYXFlnKW1PYsU0Y/K8qxdcRt2SmK7cz45iKpj8EQhf0bSyqmbL7Yn8EP8ApWllVM2fmlznBTgZm2X6jwme6xtWsNbwVcXcPgouU3K67kdNNVU07xERPTtvvMxHV3/3lZ62sXqMHpLL71Ny5buRicdNM78yYiYotz4+mapj+ah+puUNrHN8NXh8BGCym3XG03MLRM3dv51Uzt7cRE+NT167cv3q7t+5Xcu3KpqrrrmZqqmemZmZ65ZUWNdVf9S1/D8GVFlXVX/UtPweACWlAAAAAAAAAAAAAAAAAAAAAAAAAAAAAAAAAAAAAAAAAAAAAAAAAAAAAAAAAAAAAAAAAAAAAAAAAAAAAAAAAADT/JO1tYqy/E6Rx96mjEUXKsRgedO3PpnprojxxPptu/zp8DMD24a/ewuIt38NduWb9qqK6Lluqaaqao6piY6YlrtrKLWnDLXa2cWlOGWjuNXAvNcfqLFZ7o21axNGMrm7fwU3KbddFyemqqiapiJiZ6dt94mZ2370O0dwA1dmuaWac9wtOUZbFUTeu3LtFdyae/FFNMz0+3tH5ns05yiNYZXhqLGYW8BmtNMbRcxFuabvv1UzET7cxv4335pyldUYixVby/LMrwdcxt2Saa7tVPjjeYj8MSjRF5pjDGjvR4i8UxhjR3rh426oy/h9wyqynLqqLWLxOG+h+AsUz00Uc3mzX7VNPf8ADMMUuS1DnuZ6jzS5mOd429jcZc6JuXZ6o8ER1RHijaHGt9hY/wBKnR+LdY2X9KnR+IA3NwAAAAAAAAAAAAAAAAAAAAAAAAAAAAAAAAAAAAAAAAAAAAAAAAAAAAAAAAAAAAAAAAAAAAAAAAAAAAAAAAAC+eSrraxkue4vTmZXqbWHzOqmvDV1TtTF+Ojm/wBaNo9umI76b8e+DGN1Vms6h0t2KrMblEU4rCXK4o7NNMbU101T0RVtERMTtHRHT4coRMxMTE7THfWzpHj3rHT+Et4TEXcNm2HtxzafRtEzcpjwc+mYmf626JaWNcV/1LLzotpY1xX/AFLPzvVkPAbXWZZhRYxmW0Zbh+dtcxGIv0TFMd/ammqZmf8A63hpPPMflHB3hXRaw9cbYOzNnCUV7c7EX6t53mPHVM1T4I3UjjeUzqO5YmnB5NlVi5Mbc+vslzb2o50Ki1fq3O9X5l6N1Bj7mLvUxMUUztTRbjwU0x0R73X32M2VrbTH9X7IhjNlaWsx/U+yHDX7ty/euXr1U13blU111T1zMzvMvWCamAAAAAAAAAAAAAAAAAAAAAAAAAAAAAAAAAAAAAAAAJNwx7pWk/dfCeWodgzr54Y90rSfuvhPLUOwZWX/AHoV193oAEBBAAAAAAAAAAAAAAAAAAAAAAAAcVqr/cOK/q/pwr3dYOq/9wYr+p+nCvd3CeVEf/XT7sfGWuuftfu5u/Nzdzehjpfu5u/Nzc0Gl+7m783NzQaX7ubvzc3NBpWHpX/cOF/rfpy5VxOlP9wYX+v+nLlnqfR/3Sy92n4Q2x5gBMfQAAAAAAAAAAAAAAAAAAAAAAAAAAAAAAAAAAAAAAAAAAAAAAAAAAAAAAAAAAAAAAAAAAAAAAAAAAAAAAAAAAAAAAAAAAAAAAAAAAAAAAAAAAAAAAAAAAAAAAAAAAAAAAAAAAAAAAAAAAAAAAAAAAAAAAAHpx37yxH3ur8yIJfjv3liPvdX5kQefeWXb2XdPxWNy3ZAHGpwAAAAAAAAAAAAAAAAAAAAAAAAAAAAAAAAAAAAAAAAAAAAAAAAAAAAAAAAAAAAAAAAAAAAAAAAAAAAAAAAAAAAADBAD9K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TcMe6VpP3XwnlqHYM6+eGPdK0n7r4Ty1DsGVl/3oV193oAEBBAAAAAAAAAAAAAAAAAAAAAAAAcTqv/AHBiv6n6cK8WFqz+D+K/qfpwrpw/lNH/ANVPux8ZabSdEvMeA53Q16XmPANBpeY8A0Gl5jwDQaVjaU/3Bhf6/wCnLlnEaT/g/hf6/wCnLl3p/R/3Wy92n4Qk0+aABLfQAAAAAAAAAAAAAAAAAAAAAAAAAAAAAAAAAAAAAAAAAAAAAAAAAAAAAAAAAAAAAAAAAAAAAAAAAAAAAAAAAAAAAAAAAAAAAAAAAAAAAAAAAAAAAAAAAAAAAAAAAAAAAAAAAAAAAAAAAAAAAAAAAAAAAAAHpx37yxH3ur8yIJfjv3liPvdX5kQefeWXb2XdPxWNy3ZAHGpwAAAAAAAAAAAAAAAAAAAAAAAAAAAAAAAAAAAAAAAAAAAAAAAAAAAAAAAAAAAAAAAAAAAAAAAAAAAAAAAAAAAAADBAD9K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TcMe6VpP3XwnlqHYM6+eGPdK0n7r4Ty1DsGVl/3oV193oAEBBAAAAAAAAAAAAAAAAAAAAAAAAcRq3+D+K/qfpwrrdYurf4PYv+p+nSrjdxXlJGm9U+7HxlGtp0VPLc3eO5u5/C1aXlubvHc3MJpeW5u8dzcwml5bm7x3NzCaVj6S/g/hf6/wCnLl3EaS/g9hP6/wCnU5d6VcPutl7sfCEyndgAS2QAAAAAAAAAAAAAAAAAAAAAAAAAAAAAAAAAAAAAAAAAAAAAAAAAAAAAAAAAAAAAAAAAAAAAAAAAAAAAAAAAAAAAAAAAAAAAAAAAAAAAAAAAAAAAAAAAAAAAAAAAAAAAAAAAAAAAAAAAAAAAAAAAAAAAAAD04795Yj73V+ZEEvx37yxH3ur8yIPPvLLt7Lun4rG5bsgDjU4AAAAAAAAAAAAAAAAAAAAAAAAAAAAAAAAAAAAAAAAAAAAAAAAAAAAAAAAAAAAAAAAAAAAAAAAAAAAAAAAAAAAABggB+l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JuGPdK0n7r4Ty1DsGdfPDHulaT918J5ah2DKy/70K6+70ACAggAAAAAAAAAAAAAAAAAAAAAAAOH1d/B7F/1P06Vb7rI1f8Awdxf9T9OlWu7jPKKP/pp92PjKJeJ/ueW5u8dzdQ6GjS8tzd47m5oNLy3N3jubmg0vLc3eO5uaDSsrSP8HsJ/X/Tqcw4fSH8HcJ/X/Tqcw9HuP3az92PgsKN2ABKZAAAAAAAAAAAAAAAAAAAAAAAAAAAAAAAAAAAAAAAAAAAAAAAAAAAAAAAAAAAAAAAAAAAAAAAAAAAAAAAAAAAAAAAAAAAAAAAAAAAAAAAAAAAAAAAAAAAAAAAAAAAAAAAAAAAAAAAAAAAAAAAAAAAAAAAAPTjv3liPvdX5kQS/HfvLEfe6vzIg8+8su3su6fisbluyAONTgAAAAAAAAAAAAAAAAAAAAAAAAAAAAAAAAAAAAAAAAAAAAAAAAAAAAAAAAAAAAAAAAAAAAAAAAAAAAAAAAAAAAAGCAH6V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m4Y90rSfuvhPLUOwZ188Me6VpP3XwnlqHYMrL/vQrr7vQAICCAAAAAAAAAAAAAAAAAAAAAAAA4fV/8HcX/U/TpVqsnWP8HMX/AFP06VZuP8oI03mn3Y+MoV5n+55jwFFoR9LzHgGg0vMeAaDS8x4BoNKzdIfwdwn9f9OpzDhtHfwcwn9f9OpzL0O5fdrP3Y+Cys92ABKZgAAAAAAAAAAAAAAAAAAAAAAAAAAAAAAAAAAAAAAAAAAAAAAAAAAAAAAAAAAAAAAAAAAAAAAAAAAAAAAAAAAAAAAAAAAAAAAAAAAAAAAAAAAAAAAAAAAAAAAAAAAAAAAAAAAAAAAAAAAAAAAAAAAAAAAAPTjv3liPvdX5kQS/HfvLEfe6vzIg8+8su3su6fisbluyAONTgAAAAAAAAAAAAAAAAAAAAAAAAAAAAAAAAAAAAAAAAAAAAAAAAAAAAAAAAAAAAAAAAAAAAAAAAAAAAAAAAAAAAAGCAH6V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m4Y90rSfuvhPLUOwZ188Me6VpP3XwnlqHYMrL/vQrr7vQAICCAAAAAAAAAAAAAAAAAAAAAAAA4bWP8HMZ/U/TpVluszWX8G8Z/U/TpVju5Lp6NN4p92PjKvvc/wB8dzy3N3jubqTQi6XlubvHc3NBpeW5u8dzc0Gl5bm7x3NzQaVn6O/g5g/6/wCnU5lwujf4N4P+v+nU5p39y+72fux8FvZ7kdwAkswAAAAAAAAAAAAAAAAAAAAAAAAAAAAAAAAAAAAAAAAAAAAAAAAAAAAAAAAAAAAAAAAAAAAAAAAAAAAAAAAAAAAAAAAAAAAAAAAAAAAAAAAAAAAAAAAAAAAAAAAAAAAAAAAAAAAAAAAAAAAAAAAAAAAAAAHpx37yxH3ur8yIJfjv3liPvdX5kQefeWXb2XdPxWNy3ZAHGpwAAAAAAAAAAAAAAAAAAAAAAAAAAAAAAAAAAAAAAAAAAAAAAAAAAAAAAAAAAAAAAAAAAAAAAAAAAAAAAAAAAAAADBAD9K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TcMe6VpP3XwnlqHYM6+eGPdK0n7r4Ty1DsGVl/3oV193oAEBBAAAAAAAAAAAAAAAAAAAAAAAAcLrP8Ag1jP6n6dKsN1na0/g1jP6n6dKr93K9OR/wDRT3f9lW3yf747nlubvHc3U2hE0vLc3eO5uaDS8tzd47m5oNLy3N3jubmg0rR0Z/BrB/1/06nNOE0X/BrB/wBf9Opzbu7n93s+6PgubLcp7oAEhsAAAAAAAAAAAAAAAAAAAAAAAAAAAAAAAAAAAAAAAAAAAAAAAAAAAAAAAAAAAAAAAAAAAAAAAAAAAAAAAAAAAAAAAAAAAAAAAAAAAAAAAAAAAAAAAAAAAAAAAAAAAAAAAAAAAAAAAAAAAAAAAAAAAAAAAAenHfvLEfe6vzIgl+O/eWI+91fmRB595ZdvZd0/FY3LdkAcanAAAAAAAAAAAAAAAAAAAAAAAAAAAAAAAAAAAAAAAAAAAAAAAAAAAAAAAAAAAAAAAAAAAAAAAAAAAAAAAAAAAAAAMEAP0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JNwx7pWk/dfCeWodgzr54Y90rSfuvhPLUOwZWX/ehXX3egAQEEAAAAAAAAAAAAAAAAAAAAAAABwmtf4M4z+p+nSq3daWtf4MY3+p+nSqvdy/TcabeO7/ALKrv0/5I7nlubvHc3U+FC0vLc3eO5uYTS8tzd47m5hNLy3N3jubmE0rU0V/BnB/1/06nNuE0V/BjBf1/wBOpzbuLp2FHdHwXtj2dPdAAkNgAADPfKb4yYvR1VvTWlrtNvOr9uLuJxW0VThrc/Y00xPRz6uveeqNu/MTAX5jMdhMFRFWNxVjD0z1TduRRE/hfuDxuFxtE14PE2MRRHXVauRXEfgYV0ZwV15xLwsZ/isTbs4fE+moxma366rl+PtqYiKqpjxztE956ta8HNecL7EZ9YxFFzDWJiasdlV+uKrHT0TV0U1RG/fjePDIN7DP/Jk4x4rWkXdOanu03M7w9vsuHxO0UzircdExVEdHPp3jq646e9MzoAAAB+XK6bdFVdyqmmimN5qqnaIhB+MfEDC8ONG3s3vW6cRjLlUWMHh5naLt2YmY3/kxETM+1t1zDG+Bs8ROO2o79EYm/jqbcxXc7Jcm1hMJEz0dHVHV0RETVO2/TtMg3ph82y7E3uxYbH4S9d6uZbvU1VfgiX2sT5tyXdb4DAVYnBY3J8fftxzvQ9i9XRXVP8ma6YiZ9uYfFwm41al4f6goybVl3GYvJrd3sGJw2L51V7B7TtM0TPTHN79E9HR0bT0g3KPCxet4ixbvWK6blq5TFdFdM7xVTMbxMT4HmAAAAAAAAAAAAAAAAAAAAAAAAAAAAAAAAAAAAAAAAAAAAAAAAAAAAAAAAAAAAAAAAAAAAAAAAAAAAAAAAAAAAAAAAAAAAAAAAAAAAAAAAAAAAAAAAAAAAAAAAAAAAAAAAAAAAAAAAD04795Yj73V+ZEEvx37yxH3ur8yIPPvLLt7Lun4rG5bsgDjU4AAAAAAAAAAAAAAAAAAAAAAAAAAAAAAAAAAAAAAAAAAAAAAAAAAAAAAAAAAAAAAAAAAAAAAAAAAAAAAAAAAAAABggB+l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JuGPdK0n7r4Ty1DsGdfPDHulaT918J5ah2DKy/70K6+70ACAggAAAAAAAAAAAAAAAAAAAAAAAOD1t/BjG/1P06VVrU1v/BfG/wBT9OlVO/jc10zGm3ju/wCyqb/P+SO7m8h47+M38ap0IOl5Dx38Zv4zQaXkPHfxm/jNBpeQ8d/Gb+M0Gla2if4MYL+v+nU5xRFfHzSeiqp0/m+GzevHYP8A2lWHsUVUTz/TxtM1xPVVHe63j9VLoT1Hn/8A01v9o7S69hR3R8F/Y9nT3QvkUN9VLoT1Hn//AE1v9oszhnr7KeIuQ382yG3jLeFs4mrC1RirdNFXPimiqdoiqejauO/4W9tS0AB15ZvNXETj3et366qrWa53GH336abHZIoj8FuI/A7DXXfwCns3GrS1VfTNWN50+3zapB2GYezaw2HtWMPbpt2bVMUUUUxtFNMRtERHg2eONwtjHYO/hMXapvYa/bqtXbdcbxXTVG0xPimJe4B14aQruaB48YKzRcqiMszucFcq36arXZZtV/homfwuw9138XZ7Dxz1FVR0TTm9VUe3z4l2IAAAyly5Ll/s+j7U7xhubiqo8E172o/JG34VickXCYTD8G8Jfw1NPZ8Tir9zETHXNcV82N/6tNKR8duHFHEjRs4Gxcos5rhK+z4K7X9jz9tpoq/k1R0eKYie9sy9wy4j6j4G53j9P6jye9cwNdzsl7BXKuZXbr227Jbq6YmJiI8U7RtMA3Ow9yxsFhMJxct3cJTTTdxWW2b2J5vfuc65RvPj5tFC0s15V+nKMBVVlOQZvfxu3paMTNu1b38dVNVU7e8qPRmitV8d9d39Q51FdjKr16JxeO5vNt00U7RFmzE9cxERHf265nfrDWvBK7fvcI9I14rfsn0Nsx09fNinan/tiE2ejAYSxl+Bw+Dwdum1hsPbps2rdPVRRTG0RHtREPeAAAAAAAAAAAAAAAAAAAAAAAAAAAAAAAAAAAAAAAAAAAAAAAAAAAAAAAAAAAAAAAAAAAAAAAAAAAAAAAAAAAAAAAAAAAAAAAAAAAAAAAAAAAAAAAAAAAAAAAAAAAAAAAAAAAAAAAACNcTu5rqz3Ixfka3Xw7B+J3c11Z7kYvyNbr4Wdw3ZWNy3ZAE9OAAAAAAAAAAAAAAAAAAAAAAAAAAAAAAAAAAAAAAAAAAAAAAAAAAAAAAAAAAAAAAAAAAAAAAAAAAAAAAAAAAAAAAb3AfmoAAAAAAAAAAAAAAAAAAAAAAAAAAAAAAAAAAAAAAAAAAAAAAAAAAAAAAAAAAAAAAAAAAAAAAAAAAAAAAAAAAAAAAGRuO/dVzz+w8hba5ZG4791XPP7DyFt3HkB6Rr9yf5UiAgPXQAAAAAAAAAAAAAAAAAAAAAAAAAAAAAAAAAAAAAAAAAAAAAAAAAAAAAAAAAAAAAAAAAAAAAAAAAAAAAAAAAAAAAAAAAAAAAAAAAAAAAAAAAAAAAAAAAAAAAAAAAAAAAAAAAAAAAAAAAAAAAAAAAAAAAAAAAAAAAAAAAAAAAAAAAAAAAAAAAAAAAAAAAAAAAAAAAAAAAAAAAAAAAAAAAAAAAAAAAAAAAAAAAAAAAAAAAAAAAAAAAAAAAAAAAAAAAAAAAAAAAAABJuGPdK0n7r4Ty1DsGdfPDHulaT918J5ah2DKy/wC9Cuvu9AAgIIAAAAAAAAAAAAAAAAAAAAAAADgtcfwXxv8AU/TpVQtfXH8F8b/U/TpVRu53peP80d3/AGVN0hP+SO7mBubqrQg6QNzc0GkDc3NBpA3NzQaXhVwD0nrWqdQZvic3ox2M/wBpTh79FNEcz0kbRNEz1Ux3+t4/UtaE9WZ//wBTb/Zrc0P/AAXwX9f9OpzrsLr2NHdHwdFYdnT3Qob6lrQnqzP/APqbf7NZnDPQOU8Oshv5TkNzGXMLexNWKqnFXKa6ufNNFM7TFMdG1Ed7wpaN7aAAOu7k+dHGjSm/qv8A+FTsRddmm640Vx0wUYyexW8szzsN6Z6ObRTe5tU/B3kHYmADrv4wxzuOWo4jrnNqo/7odiDrzuTGs+UFVOE/dLOY6h3omOn9ym/9l71HS7DAAAUpymeKmI0DkOGy3Iq6ac+zOmqaLsxv6GtR0Tc2+2mein2pnvKc4IcEL3EfC16r1pmGNpy/E3KptRTXvfxcxO1VdVdW+1O8THfmdp6uiZ4vljVXp4vUxe35lOXWItb/AGvOr6v63Oax4Nzh54T6Q9Cc3sX0Kw2/N+37HHP9/nc7fxggeacmfh/i8DVZwdnMcDf29LftYqquYnwzFe8T+RnjF3NXcnniPOFw+Lm9hK+beijeYsY+xMzG9VPeq6Jjw0zHRMx170ZV5ck4f/8AM+PS+i//AFW+3XzP3Lr9/q98Gk9IagwWqtM5bnmWVTOEx1mLtET10z1TTPjiYmJ8cOXUtyRKr1XBrCxe35lOMvxa3+150T0f1pqXSAAAAAAAAAAAAAAAAAAAAAAAAAAAAAAAAAAAAAAAAAAAAAAAAAAAAAAAAAAAAAAAAAAAAAAAAAAAAAAAAAAAAAAAAAAAAAAAAAAAAAAAAAAAAAAAAAAAAAAAAAAAAAAAAAAAAAAAACNcTu5rqz3Ixfka3Xw7B+J3c11Z7kYvyNbr4Wdw3ZWNy3ZAE9OAAAAAAAAAAAAAAAAAAAAAAAAAAAAAAAAAAAAAAAAAAAAAAAAAAAAAAAAAAAAAAAAAAAAAAAAAAAAAAAAAAAAAAb3AfmoAAAAAAAAAAAAAAAAAAAAAAAAAAAAAAAAAAAAAAAAAAAAAAAAAAAAAAAAAAAAAAAAAAAAAAAAAAAAAAAAAAAAAAGRuO/dVzz+w8hba5ZG4791XPP7DyFt3HkB6Rr9yf5UiAgPXQAAAAAAAAAAAAAAAAAAAAAAAAAAAAAAAAAAAAAAAAAAAAAAAAAAAAAAAAAAAAAAAAAAAAAAAAAAAAAAAAAAAAAAAAAAAAAAAAAAAAAAAAAAAAAAAAAAAAAAAAAAAAAAAAAAAAAAAAAAAAAAAAAAAAAAAAAAAAAAAAAAAAAAAAAAAAAAAAAAAAAAAAAAAAAAAAAAAAAAAAAAAAAAAAAAAAAAAAAAAAAAAAAAAAAAAAAAAAAAAAAAAAAAAAAAAAAAAAAAAAAAABJuGPdK0n7r4Ty1DsGdfPDHulaT918J5ah2DKy/70K6+70ACAggAAAAAAAAAAAAAAAAAAAAAAAOC1z/BbG/1P06VTbrY11/BXHf1P06VS7uf6Vj/ADR3f9lSdJdrHd/2XlubvHc3VmhX6XlubvHc3NBpeW5u8dzc0Gl5bm7x3NzQaVt6G/gtgv6/6dTnXA6F/grgf6/6dTnnW3bsaO6Pg6aw7Knuj4ADc2gADHfK44a4vAaiuazyrD1XcsxsUxjux079gvREUxXPgpqiI6ftt9+uGxHjet271qu1eopuW64mmqiqN4qieuJjvwDKPCrlN4fK8gwuVa4wWNxF7C0Rat4/CRTXVcpjojslNUx0xH8aJnfwd84q8pvDZpkGKyrRGCxuHvYqibVzHYuKaKrdM9E9jppmemY/jTMbeBbufcAuHWcYmvEV5FGDu1zvVOCvV2afeoiebHvRDy0/wF4d5JiaMRayGnF3qJ3pnG3q71Mf1Jnmz78ApjkhcNsXdzn6ds2w9VrBYeiq3l0XKdpvXKo5tVyP5MUzMRPfmejqa4fluim3RTRbpppopiIpppjaIiO9D9BkfiLykNUZLxFzXLsnweXU5XluMrwk2r9qqqu92OqaapmreNt5idtuqNutqrIcyozjIsuzO1bqt28bhreJpoq66YrpiqInx9KCak4J6F1HqevPc0ymqvG3a4uXqaL9dFu9VHfqpidt/Dttv31j2rdFq3RbtUU0W6IimmmmNopiOqIgFCcqzhhjdYZThNQafw9WIzbLKKrd3D0RvXfsTO/pY79VM7zEd+Kp7+0TT3A/jzieHuXfQDUGAvY/JrddU2uxTFN/DTM71UxFW0VU77ztMxtMz095t5CNY8KdFavxFeJzzIcNcxdf2WJszVZu1T4aqqJiap9vcFbZjyqNGWcHVXgMtzvE4nb0tqu1bt07/wAqrnzt70SztnmY6r47cRqa8Ng+yYm5EWrNi3v2HB2Inrqq70RvMzVPXM9EdUNT4bk4cOLN+LleV4u9TE79juY25zfyTE/lWXpnTOS6XwPoPT2V4TL8PPTVTYtxTNc+GqeuqfHMyD5tAaYw2jdG5VkGDq59rBWYoqubbdkrmZqrr2729U1T76QAAAAAAAAAAAAAAAAAAAAAAAAAAAAAAAAAAAAAAAAAAAAAAAAAAAAAAAAAAAAAAAAAAAAAAAAAAAAAAAAAAAAAAAAAAAAAAAAAAAAAAAAAAAAAAAAAAAAAAAAAAAAAAAAAAAAAAAAACNcTu5rqz3Ixfka3Xw7B+J3c11Z7kYvyNbr4Wdw3ZWNy3ZAE9OAAAAAAAAAAAAAAAAAAAAAAAAAAAAAAAAAAAAAAAAAAAAAAAAAAAAAAAAAAAAAAAAAAAAAAAAAAAAAAAAAAAAAAb3AfmoAAAAAAAAAAAAAAAAAAAAAAAAAAAAAAAAAAAAAAAAAAAAAAAAAAAAAAAAAAAAAAAAAAAAAAAAAAAAAAAAAAAAAAGRuO/dVzz+w8hba5ZG4791XPP7DyFt3HkB6Rr9yf5UiAgPXQAAAAAAAAAAAAAAAAAAAAAAAAAAAAAAAAAAAAAAAAAAAAAAAAAAAAAAAAAAAAAAAAAAAAAAAAAAAAAAAAAAAAAAAAAAAAAAAAAAAAAAAAAAAAAAAAAAAAAAAAAAAAAAAAAAAAAAAAAAAAAAAAAAAAAAAAAAAAAAAAAAAAAAAAAAAAAAAAAAAAAAAAAAAAAAAAAAAAAAAAAAAAAAAAAAAAAAAAAAAAAAAAAAAAAAAAAAAAAAAAAAAAAAAAAAAAAAAAAAAAAAABJuGPdK0n7r4Ty1DsGdfPDHulaT918J5ah2DKy/70K6+70ACAggAAAAAAAAAAAAAAAAAAAAAAAOB13/BXHf1PKUqj3W3rz+CmO/s/KUqi3UXSkf5Y7v8AsqPpOf8ALHd/2XlubvHc3VuhXaXlubvHc3NBpeW5u8dzc0Gl5bm7x3NzQaVvaE/grgf6/lKnPOA0H/BTA/2nlKnPupu/ZUd0fB0937Knuj4ADc3AAAAAAAAAAAAAAAAAAAAAAAAAAAAAAAAAAAAAAAAAAAAAAAAAAAAAAAAAAAAAAAAAAAAAAAAAAAAAAAAAAAAAAAAAAAAAAAAAAAAAAAAAAAAAAAAAAAAAAAAAAAAAAAAAAAAAAAAAAAAAAAAAAAAAAAAI1xO7murPcjF+RrdfDsH4ndzXVnuRi/I1uvhZ3DdlY3LdkAT04AAAAAAAAAAAAAAAAAAAAAAAAAAAAAAAAAAAAAAAAAAAAAAAAAAAAAAAAAAAAAAAAAAAAAAAAAAAAAAAAAAAAABvcB+agAAAAAAAAAAAAAAAAAAAAAAAAAAAAAAAAAAAAAAAAAAAAAAAAAAAAAAAAAAAAAAAAAAAAAAAAAAAAAAAAAAAAAAZG4791XPP7DyFtrlkbjv3Vc8/sPIW3ceQHpGv3J/lSICA9dAAAAAAAAAAAAAAAAAAAAAAAAAAAAAAAAAAAAAAAAAAAAAAAAAAAAAAAAAAAAAAAAAAAAAAAAAAAAAAAAAAAAAAAAAAAAAAAAAAAAAAAAAAAAAAAAAAAAAAAAAAAAAAAAAAAAAAAAAAAAAAAAAAAAAAAAAAAAAAAAAAAAAAAAAAAAAAAAAAAAAAAAAAAAAAAAAAAAAAAAAAAAAAAAAAAAAAAAAAAAAAAAAAAAAAAAAAAAAAAAAAAAAAAAAAAAAAAAAAAAAAAAEm4Y90rSfuvhPLUOwZ188Me6VpP3XwnlqHYMrL/vQrr7vQAICCAAAAAAAAAAAAAAAAAAAAAAAA4DXv8E8d/Z+UpVDut7Xv8E8d/Z+UpVApOko/yx3f9lQ9KT/lju/7L93N34K/QrdL93N34Gg0v3c3fgaDS/dzd+BoNK39B/wTwP8AaeUqc+4DQX8E8D/aeUqc+6aw7Knuj4Oqu/Y0d0fAAbW4AAAAAAAAAAAAAAAAAAAAAAAAAAAAAAAAAAAAAAAAAAAAAAAAAAAAAAAAAAAAAAAAAAAAAAAAAAAAAAAAAAAAAAAAAAAAAAAAAAAAAAAAAAAAAAAAAAAAAAAAAAAAAAAAAAAAAAAAAAAAAAAAAAAAAAABGuJ3c11Z7kYvyNbr4dg/E7ua6s9yMX5Gt18LO4bsrG5bsgCenAAAAAAAAAAAAAAAAAAAAAAAAAAAAAAAAAAAAAAAAAAAAAAAAAAAAAAAAAAAAAAAAAAAAAAAAAAAAAAAAAAAAAAN7gPzUAAAAAAAAAAAAAAAAAAAAAAAAAAAAAAAAAAAAAAAAAAAAAAAAAAAAAAAAAAAAAAAAAAAAAAAAAAAAAAAAAAAAAADI3Hfuq55/YeQttcsjcd+6rnn9h5C27jyA9I1+5P8qRAQHroAAAAAAAAAAAAAAAAAAAAAAAAAAAAAAAAAAAAAAAAAAAAAAAAAAAAAAAAAAAAAAAAAAAAAAAAAAAAAAAAAAAAAAAAAAAAAAAAAAAAAAAAAAAAAAAAAAAAAAAAAAAAAAAAAAAAAAAAAAAAAAAAAAAAAAAAAAAAAAAAAAAAAAAAAAAAAAAAAAAAAAAAAAAAAAAAAAAAAAAAAAAAAAAAAAAAAAAAAAAAAAAAAAAAAAAAAAAAAAAAAAAAAAAAAAAAAAAAAAAAAAAAk3DHulaT918J5ah2DOvnhj3StJ+6+E8tQ7BlZf96Fdfd6ABAQQAAAAAAAAAAAAAAAAAAAAAAAEf19/BLH/wBn5SlT2/jXDr/+CWP/ALPylKnN1P0hGm0ju5uf6Vn/ADR3f9l5b+M38bx3N0DQrNLy38Zv43jubmg0vLfxm/jeO5uaDS8t/Gb+N47m5oNK49A/wSwH9p5SpIEf0B/BLAf2nlKkgdFYdnT3Q627djR3R8ABtbgAAAAAAAAAAAAAAAAAAAAAAAAAAAAAAAAAAAAAAAAAAAAAAAAAAAAAAAAAAAAAAAAAAAAAAAAAAAAAAAAAAAAAAAAAAAAAAAAAAAAAAAAAAAAAAAAAAAAAAAAAAAAAAAAAAAAAAAAAAAAAAAAAAAAAAAEa4ndzXVnuRi/I1uvh2D8Tu5rqz3Ixfka3Xws7huysbluyAJ6cAAAAAAAAAAAAAAAAAAAAAAAAAAAAAAAAAAAAAAAAAAAAAAAAAAAAAAAAAAAAAAAAAAAAAAAAAAAAAAAAAAAAAA3uA/NQAAAAAAAAAAAAAAAAAAAAAAAAAAAAAAAAAAAAAAAAAAAAAAAAAAAAAAAAAAAAAAAAAAAAAAAAAAAAAAAAAAAAAAMjcd+6rnn9h5C21yyNx37quef2HkLbuPID0jX7k/ypEBAeugAAAAAAAAAAAAAAAAAAAAAAAAAAAAAAAAAAAAAAAAAAAAAAAAAAAAAAAAAAAAAAAAAAAAAAAAAAAAAAAAAAAAAAAAAAAAAAAAAAAAAAAAAAAAAAAAAAAAAAAAAAAAAAAAAAAAAAAAAAAAAAAAAAAAAAAAAAAAAAAAAAAAAAAAAAAAAAAAAAAAAAAAAAAAAAAAAAAAAAAAAAAAAAAAAAAAAAAAAAAAAAAAAAAAAAAAAAAAAAAAAAAAAAAAAAAAAAAAAAAAAAACTcMe6VpP3XwnlqHYM6+eGPdK0n7r4Ty1DsGVl/3oV193oAEBBAAAAAAAAAAAAAAAAAAAAAAAAR7X/8Ecf/AGflKVOLj4gfwRx/9n5SlTe6pv8AH+SO5zvS8/5o7v8Asv0fm5uhaFXpfo/Nzc0Gl+j83NzQaX6Pzc3NBpXJoD+COA/tPKVJCj3D/wDgjgP7TylSQr+x7Onuh1927Gjuj4ADY3gAAAAAAAAAAAAAAAAAAAAAAAAAAAAAAAAAAAAAAAAAAAAAAAAAAAAAAAAAAAAAAAAAAAAAAAAAAAAAAAAAAAAAAAAAAAAAAAAAAAAAAAAAAAAAAAAAAAAAAAAAAAAAAAAAAAAAAAAAAAAAAAAAAAAAAAI1xO7murPcjF+RrdfDsH4ndzXVnuRi/I1uvhZ3DdlY3LdkAT04AAAAAAAAAAAAAAAAAAAAAAAAAAAAAAAAAAAAAAAAAAAAAAAAAAAAAAAAAAAAAAAAAAAAAAAAAAAAAAAAAAAAABvcB+agAAAAAAAAAAAAAAAAAAAAAAAAAAAAAAAAAAAAAAAAAAAAAAAAAAAAAAAAAAAAAAAAAAAAAAAAAAAAAAAAAAAAAAZG4791XPP7DyFtrlkbjv3Vc8/sPIW3ceQHpGv3J/lSICA9dAAAAAAAAAAAAAAAAAAAAAAAAAAAAAAAAAAAAAAAAAAAAAAAAAAAAAAAAAAAAAAAAAAAAAAAAAAAAAAAAAAAAAAAAAAAAAAAAAAAAAAAAAAAAAAAAAAAAAAAAAAAAAAAAAAAAAAAAAAAAAAAAAAAAAAAAAAAAAAAAAAAAAAAAAAAAAAAAAAAAAAAAAAAAAAAAAAAAAAAAAAAAAAAAAAAAAAAAAAAAAAAAAAAAAAAAAAAAAAAAAAAAAAAAAAAAAAAAAAAAAAAAEm4Y90rSfuvhPLUOwZ188Me6VpP3XwnlqHYMrL/AL0K6+70ACAggAAAAAAAAAAAAAAAAAAAAAAAI9xB/ghj/wCz8pSpndcvEL+CGP8A7PylKmN1Xfe0juc50xP+aO7/ALLy3N3jubomhVaXlubvHc3NBpeW5u8dzc0Gl5bm7x3NzQaV0cPv4IYD+08pUkKO8Pf4IYD+08pUkS7suzp7odjdexo7o+AA2N4AAAAAAAAAAAAAAAAAAAAAAAAAAAAAAAAAAAAAAAAAAAAAAAAAAAAAAAAAAAAAAAAAAAAAAAAAAAAAAAAAAAAAAAAAAAAAAAAAAAAAAIbxS4h5Nw50/wDRLOKqrl67M0YXCW5jsmIrjvR4Ijo3q73jmYicp5nx44n60zWvDaUtXMJTPTThMrwfZ7nN8NVU01Ve/HNjxA28MMY7XfHDSdqMdm93PsNhYnpuY7ARVa6e9M1UbR+GFw8EOUPa1ZmeHyDV2HsYLNr8xRhsVZ3izfq71ExMzzap73TtM9HR0RIaGBDeKnEHKuHOmas1zWKr12urseFwlE7V37m2+0eCI65q70eGZiJCZDDuM43cVdb5rcsaXi/Yp64wmU4LstVNPemappqq9/eI8T04riVxp0Xdt4jPb2b4exVVtEZngIm1c8XOqo/NMSDdAp3gRxrwnEim5luZWLeA1FYo7JVaoqnseIojrqt79MTHfpnee/vPTtcQArPjRxdynhngLdF236OzrE0zVh8DRXzfS9XPrn+LTv78zHR1TMZnq4w8XtcY27GnJxkW6Z3nD5PgOfTb9urm1VR79QNyDDGK4n8Z9E3rV3Pr2a2LNU7RTmmAjsdzxRVNMT+Cd2geBnHHA8Rbn0JzTD28u1FRRNcWqKpm1iaY65t79MTHXNM79HTEz07BcwPmzHH4PLMJcxeZYvD4TC243rvX7kW6KfbqnogH0ikdbcpPReQdks5PViM+xlPRthY5lmJ8dyr89MVIHw149aq11xeyHKrlGDy7JcRcuxcwti3FdVcRarqjnXKt564j7Hm9QNVAAAAD8rqpopmquYppiN5mZ2iIZO4scpnH/RS/lnDyixRhrVU2/oldtxcquzHRvbon0sU+CZid/BANZDDcan49XrH0RpjVU2Jjn8+nLpimY69+bzNtve2SLhtymc8y/NLWB4gWqMbgZr7HcxduzFq/YnfaZqppiKaojvxERPt9QNhD1YPE2MbhLGKwl2i9hr9FNy1conemumY3iYnvxMS9oAjmvNa5HoXJKs01FjIsWd+bbt0xzrl6r7Winvz+SO/MQy9qzlT6hx2Kqs6TyjCYDDzPNorxMTfvVeCdomKY9rar2wbEGYeBOvuKOpeIuCw+q4x/0BuWrtVc15XRZtbxRM0/ukW4nr27/S08AAACmeOPHLL+HlycpyyxbzLUVVMVTaqq2tYaJjeJuTHTMz1xTG07dMzHRuFzDDVjibxp1tcuX8huZrdw8VbbZXl8ditz4OdFMz+GqX524uL2iMwtUajrxe1XTGGzfARTFyI8FXNpq29qoG5hWfBXi3lfE3LrtNu16BzrC0xVicFVVzujq59E/wAanfo8MT0T1xM2YAKy428Wsu4ZZXZibMY7OsXEzhsHzubERHRNyue9Tv78z0R35jM1vivxj1zi71WnrmYV2qZ6bOU4CJoteKaopmr4VQNzDDMcYOL2h8wtU6iuY3m1dMYbN8DzYuRHgq5tNX4KmouDHFPLOJuSXL+Ht+g81wu0YvBVVc7mb9VdM9+mdp8cT0T3pkLEAAAAABGuJ3c11Z7kYvyNbr4dg/E7ua6s9yMX5Gt18LO4bsrG5bsgCenAAAAAAAAAAAAAAAAAAAAAAAAAAAAAAAAAAAAAAAPtybLMZnOa4XLstsVX8ZibkW7Vunrqqn80ePvHmPM+Ia20fyftL5FldOM1nf8Aohiaaefe516bOGte1MTEzt4ZnafBDlcNpfgtm1+MvwkadvX655tNuxjtq6p/kzFe8z7SJN8o0/ZEyize6NP2RMsaDRfF3gBayrK8RnOi7l+5aw9M3L2X3Z59UUR1zbq652j+LO89e095nRvs7Wm1jTS3WdpTaRppAGxsAAAAAAAAAAAAAAAAAAAAAAAAAAAAAAAAAAAAAAAAb3AfmoAAAAAAAAAAAAAAAAAAAAAAAAAAAAAAAAAAAAAAAAAcPn+psl09a5+c5lh8L0bxRVVvXV7VMemn3oZWdnXaVYaImZyh8mYj7ZcwKT1Lx3wtrn2tOZdXiK+qL+LnmUe3FEdMx7cwk/BTVOa6rybMsZnN6i5ct4rmW4otxRTRTzInaNuvpnv7ys7foW93e7zebanDTGjz+f7f/Oehqpt6KqsNKxQFU3AAAAAAAAAAAAAAAAAAAAAAAAAAAAAAAAAAAAAAAADI3Hfuq55/YeQttcsjcd+6rnn9h5C27jyA9I1+5P8AKkQEB66AAAAAAAAAAAAAAAAAAAAAAAAAAAAAAAAAAAAAAAAAtngrwfxWvufmWY37mByG1XzOyURHZL9UddNG/RER36p38G09O154nQPCHSVNGGzi3lNnETG//wBkMbM3K/HzZq/NEQj2l5ooqw+ef/Eeu8U0Th88sZjZGN4N8N9X5ZXiNOTasTPRTi8sxfZaIq8E0zNVPvdE+NmLiRofM9BairyvNObcoqjsmHxNEbUX7e/XHgnvTHenwxtM/bK8UWk6I+yWVnb02k6I86KAN7cAAAAAAAAAAAAAAAAAAAAAAAAAAAAAAAAAAAAAAAAAAAAAAAAAAAAAAAAAAAAAAAAAAAAAAAAAAAAAAAAAAAlvDXQuZa+1DTluWc21aojsmJxNcb0WaN+ufDM96O/4o3mPlVUUxpl8qqimNMokNkYTg9w00dltu9qObF6rqnFZpi+x01VeCKYmmn3tpnxvbhuHvCPV1u5Yya1ld+9TG8zl2NmLlHj5sVfniYRdco88ROhF1unKdDGQtfjTwhxWgKqMwwF+5jshvV8yLtcR2SxVPVTXt0Tv3qo28G0dG9UJNFdNcYqUmiuK4xUgDJkAAAAAAAAAAAAAAAAAAAAAAAAAAAAAAAAAAAAAAAAAAAAAAAAAAAAAAAAAAAAAAAAAAAAAAAAAAAAAAAAAADm9HaazHV2ocLk+T2orxV+fsquim3THXXVPeiP/AMXXLU2R8DdB6VymMVqu9TjrlERN3E43ETYsUz4qYqiIj+dMtNrb0WX2T52m0t6bP7J87Hw2bg9GcHNS3JwWWWsjxGImJ2oweNmLntxFNe8/lVFxp4IV6QwFzPNN3r2Lyi3P7vZu7Tdw8TP2W8fZU+9vHj6ZjCi9UVVYZ+yf/WNF5pqnDP2So8BJSAAAAAAAAAAAAAAAAAAAAAAAAAAAAAAAAAAAAAAAAEm4Y90rSfuvhPLUOwZ188Me6VpP3XwnlqHYMrL/AL0K6+70ACAggAAAAAAAAAAAAAAAAAAAAAAAI7xD/gfmH9n5SlS266OIn8Dsw/s/KUqW3V18j++O5zXTPbx3f9l+7m783N0TQqX7ubvzc3NA/dzd+bm5oH7ubvzc3NAurh5/A/L/AO08pUkSOcO/4HZf/aeUqSNc2W5Hc7S69hR3R8ABm3gAAAAAAAAAAAAAAAAAAAAAAAAAAAAAAAAAAAAAAAAAAAAAAAAAAAAAAAAAAAAAAAAAAAAAAAAAAAAAAAAAAAAAAAAAAAAAAAAAAAAAMD8p3UOJ1HxhzPC86qrD5bNOAw1vfoiYiOf781zV723gbL4X6Iy7QWksHlOXWbdN6KKasXfiPTX723pqqp656d9o70bQ5DE6P0zisZXjMTp3Jr2LuV9krv3MDaqrqq6+dNU07zPjc6Dwv2bWIsXLOIt0XbNymaK7ddMVU1Uz0TExPXDr148aWsaF4rZlgMn51jB863i8LFMzE2oriKubE/yat4jxRDsLuV0WrdVy5VTRRTE1VVVTtERHXMywBxKzG7xa4437eQRN23jcTbwOCq26Jt0RFPZJ/k9FVfiiQbo0XmdzOtHZDml//bY7AWMTX0bemrt01T+djDlbaku53xYv5bTXNWEyizRhrdEdXPqpiuufb3qin+pDbuUYCzlWU4LL8LExh8JYow9uJ+1opimPyQ6+9c1ej+UBnFF700V6irszv4IxHN/NANucI9FYPQmh8uyrDWKKMXNqm5jbsR6a7fmN6pme/ET0R4IiEnzjLMFnOV4nLs0w1vFYLE0Tbu2bkb01Uz/9dfefYA67cdRiOE3Gu5ThblyfoLmUVUT/ABrliZ3iJ/nW6tp9uXYhbrpu26bluqKqKoiqmY6piWDuVjZpt8bM2qpjabtjD11eOexUx+aIbX0HeqxGh9O3653quZdh65nxzapkGCtQYjF8UeNt2i5eqic2zSnC2qp6exWefzKdv5tERPj2nwt+6ZyDLNMZJhcpyTC28LgcPTFNFFEdfhqqnv1T1zM9My+bCaP0zgsZbxeD07k2HxVurn0XrWBtUV01eGKop3iXOg+LO8pwOeZVisszbC2sVgcTRNu7ZuRvFUT+ae/E9cT0uvDE2b/DrjFXZwV2ua8lzbm2q+/XRTc6N/51PRMeOXYfneaYPJMoxmZ5nfpsYLCWqr165V1U0xG/vz4I78sF6Gy/E8V+PFOImzVFjGZjXmOKp64tYemvnzTM+1tRE+GYB2As08oPhTrDiLxMwleTU27eTWcDbonEYrEc2zRc59c1bUxvVM7TT1U+DpaWAZu05yXtP5Tl97F6mzLFZvirdqqvsNn9wsxMRM9O0zVPt7x7SiuTT3cNL/fL3kLjfmbf7qxv3mv9GWA+TT3cNL/fL3kLgOwYAAAFTcqHUt3TfCHMvQ1ybeJzK5Rl9FUT0xFe81/hoprj31LcjXROEzbOc01Pmdii9GWzRYwdNcb0xeqiZqr9umnbb+dv1xCXct6/VTpTTWHifSV425XMeOm3tH6UuZ5F9qmjhTjq4iOdcza7Mz7Vq1H+QL7ZT5Z2iMHhrOW6wy+xRZv3r3oPHcyNuyTNM1W658fpaome/wCl8DVim+VrZpucFcxrqjebWJw9dPinskU/mmQcfyPtSXc54Y3MtxNya7uUYqqxRvO89iqjn0fgma49qIXfi8TZweEvYnFXKbWHs0VXLlyqdoppiN5mfFEQyxyGr1XZNZWd/SzGEriPBP7tH6lscp3O68l4M55NmqaL2N5mCpmJ71dUc+PfoiuAZU1Lmme8duLlvDYGaot4i7NnBWrkzzMLh6d5murx7Rzqp789Ed6Gx+GvC/TXD/LrVrKMFbu4+Kdr2YXqIqv3Z7/T/Fj+THR7c9LJvJ21pp3hzhtRakzzn4jMrlFvBYHCWNpuXImZquT09FNO8W+mfe36kjzPlX6muYmqcryDJsPY36KMRN29Vt/Opqoj8gNjjMegeVPhcbj7WE1plNGAt3Jin0dg6qqrdE/yrc71RHjiZ9ppjDX7OKw1rEYa7ResXaIuW7luqKqa6ZjeJiY64mO+D2AA+LPMwoynJcwzK7HOt4PD3MRVHhiimap/M6/OGOTXeKPGLB4fPbtd2MwxNzF46uJ2mqmIm5VET3t9ubG3Vv4nYZiLNrE4e7YxFqi7Yu0zRct3KYqprpmNpiYnomJjvOKyvSunspxcYrK8hynBYqImmL2Gwdu3XET1xzqYiQcjl+CwuW4Gxg8vw9rDYSxRFFqzapimiimOqIiOpxGu9KZbrTTGNyXOLNFyxfonmVzTvVZubeluUz3qon9XVMufR3iFqrB6K0fmWe5hVTFGGtTNu3M7TduT0UUR45naPwz3gYX4EY/F6c426ft0VTTcrx3oC9TTPRVTXM25ifDG8xPtxDsKYT5LmmcTqri5YzW/TNeFyqasfiLkx0TcneLce3NU872qZbquV9jt11z1UxMg6++JeOxXEnjrjMPZuzPovMqcswk9cUW6a+x0zEeDrqn25bx0tkGXaXyHB5Pk2How+CwtEUUU0x0z4aqp79Uz0zPflgfgBHozjdpiq/6aqrGVXZme/VFFVW/4YdhoI/rzSmW600vjckzezTXZxFExRXMb1Wbm3pblPgmJ6fydUyw9wFzjF6K43ZXhr9U2+y4urKcXRv0Tz6uZtPtV82f6rsBdd+u59Acfc5rs+lm3qGu7Tt3p7PzgdiAAAAAAI1xO7murPcjF+RrdfDsH4ndzXVnuRi/I1uvhZ3DdlY3LdkAT04AAAAAAAAAAAAAAAAAAAAAAAAAAAAAAAAAAAAAAaD5IWn7eL1BnGfX6IqnA2qcPYmY6q7m/OmPHFNO3tVs+NbckCzTToDN78R6avM6qJnxU2rcx+lKNe6tFlKPeqtFnKA8qzWGKx2radM4e9VRl+X26K71umei5erjnb1eHamadvBMyodOeON2q7xZ1PVVMzMYuaenwRTER+ZBmywpimziIZ2NMU0RENmcmTWGK1Poe9g80vVX8blV2LHZK53qrtVRvRNU9+Y2qj2qYZn4x5Bb0zxKz3LcPRFGGpv8AZrNMR0U0XIiuKY8Uc7b3lscje7VGaaotRPparNiqY8cVVxH6UoxyrrVNvinFUR03cBZrn2964/yhGsowXiqmPNKPZxgt6qY8ymgE5NAAAAAAAAAAAAAAAAAAAAAAAAAAAAAAAAAAAAAAAAb3AfmoAAAAAAAAAAAAAAAAAAAAAAAAAAAAAAAAAAAAAAAAfle/Mq269mbcg4Lajze76Jz7FW8vprnnVTcq7Neq8e0Tt+GrfxNJiyuHStv0fTXFhoiatH26NMxo0+bi1WljTaTGL8GcuLfDzJ9G6QwV/L5xF7G3cZTarv3q+unmVzMRTG0RG8R4/GlnJn/gtmv9M/8AhS9vKW/gZl3uhT5O49XJn/gtmv8ATP8A4Uuitrxa3noGbS2q01TV5570ammKbxopyXCA4tOAAAAAAAAAAAAAAAAAAAAAAAAAAAAAAAAAAAAAAAAGRuO/dVzz+w8hba5ZG4791XPP7DyFt3HkB6Rr9yf5UiAgPXQAAAAAAAAAAAAAAAAAAAAAAAAAAAAAAAAAAAAAAeyxarv3rdq1TNVy5VFFNMd+ZnaIetIOHlmnEa/0zYrjem5meGomPFN2mHyZ0RpfJnRGls/PsRZ4XcHr1WBpo3yrA02rPR0VXp2piqY7+9dXOn25YYzDG4nMcdfxmPv3MRir9c13LtyrequqeuZlsflS3arfCbE00zMRcxdimfHHOmf8oYwQ7lH9s1T55lEucf2zVPnlNuEGscXozW+X4yzfqowN67TZxlrf0tdqqdpmY8NO+8eOPHLSfKm0/bzXhrXmUUROJyq9Repq26eZXMUV0+100z/VY2bw4nf+t4L57Xd6Zryqq7O/hiiKvzw+XmMNpRXD5eIw2lFUMHgJyaAAAAAAAAAAAAAAAAAAAAAAAAAAAAAAAAAAAAAAAAAAAAAAAAAAAAAAAAAAAAAAAAAAAAAAAAAAAAAAAAAANm8l/T9rJ+GVnMKqIpxOa3a8Rcqnr5lMzRRHtbUzV/WljJu/RtPoHgdlVVr0s05DRdjbwzY5355Q77M4IpzlDvk/2xGbHvFHV+L1prHH5niL1deFi5VbwluZ9LasxPpYiPHHTPhmZR3KsxxeU5jh8fluIuYbGYeuLlq7bnaaZh8glxTERhjzJUUxEYYbywVdjifwgonE0UR9F8BMVx3rd6I2mY/m3Kd49pg+5RVbuVUVxNNdMzExPeltXkx3arnB/K6ap6Ld6/THtdlqn/OWQta2qbGss+s0RtTbx9+iI8UXKoQrp/bXXR+CJdv7a66PwcKAnJoAAAAAAAAAAAAAAAAAAAAAAAAAAAAAAAAAAAAAAAAAAAAAAAAAAAAAAAAAAAAAAAAAAAAAAAAAAAAAAAAADVHJC0/bsafzfUFyiPRGJv8AoS1VMdMW6IiqrbxTVVHwIVTyidYYrUnELMMF2ar6GZVdqwtizE+l59PRXXt35mqJjfwRDRXJos02uDmS10x03a8RXPt9mrp/+MMb6pu1XtTZvdrmZqrxl6qZnwzXMoNj/fb11T+CFY/3W1VU/g46zduWL1F2zXXbu0VRVRXRO00zHVMTHVLcvBvUX0/8LcPdzmKcTfqpuYDHRVHRdmI2mZ/nUVUzPjmWF2suR9dqnRWdWpn0tOYc6I8c26In9GGd9pibPFkyvlOmjTkzDqnKasi1LmuU1zMzgsVcw/On+NFNUxE+/EbuLT/j3aps8XtS00xtE36a/fqt0zP50ASaJxUxKTROKmJAGTIAAAAAAAAAAAAAAAAAAAAAAAAAAAAAAAAAAAAABJuGPdK0n7r4Ty1DsGdfPDHulaT918J5ah2DKy/70K6+70ACAggAAAAAAAAAAAAAAAAAAAAAAAI5xE/gdmH9n5SlSm66uIv8Dcw/s/KUqT3QL1H98dzmemu3ju/7Ly3N3jubouhUaXlubvHc3NBpeW5u8dzc0Gl5bm7x3NzQaV28O/4HZf8A2nlKkjRvh1/A3L/7TylSSLaz3I7na3TsKO6PgAM0gAAAAAAAAAAAAAAAAAAAAAAAAAAAAAAAAAAAAAAAAAAAAAAAAAAAAAAAAAAAAAAAAAAAAAAAAAAAAAAAAAAAAAAAAAAAAAAAAAAAAAABnLlM8avpfs39J6TxP/2YuU83G4u3P71pn+JTP/MmOuf4sePqCP8AKi4zU3qcVorSuI51G828zxduevw2KZ/Sn+r4Uq5LPCW5pbL/AKadQ4eaM6xtvm4axcj02Fsz35jvV1fhiOjvzCLcmXgn2ScLrLWGG9L0XcuwV2nr78Xq4n8NMe/4GrAHXdqX/wC2DzX/AO+i7/i5diLrv4pROR8d8/vXomOw51Vi59qq52SPySDsQH5RVTXRTVRMVU1RvEx1TD9BhDlbd2nMP6Lh/Jw2bw57nul/cvC+RpYo5VGLoxXG7PKbc86LFGHszMeGLNEz+Wdm5tLYOrLtM5RgrkbV4bB2bNUeCaaIj/IHJvy5XTbt1V3KqaKKYmaqqp2iIjvzL9ZE5S/GerOb9/Rmjr9VeB53Ysdi7M7ziat9uw0THXRv0TMfZT0dX2QcJyiuLV/iBnFvSukpu3skt34o3sxM1Y+9vtG0R0zRE/Yx356fBtfvJ44XUcOtLzezGmirUOYRTXi6o6ew0/xbNM+LrmY658MRCNcm7grTpHDWtSaosU1ahvUb2LFcb+gqJjykx1+COjwr+AAB8ubf7qxv3mv9GWA+TT3cNL/fL3kLjfmbf7qxv3mv9GWA+TT3cNL/AHy95C4DsGRPitq6vQugc01HbwdONrwXYtrFVzscV8+7Rb+y2nbbn79XeSx8uaZbgc3wF3A5rgsNjsFd27Jh8Tapu269piY3pqiYnaYifbiAZX+q2xfsQsfjCf2bltI8p/Fag1ZkuTVaWsWKcxxtjCTdjHTVNEXLlNHO25kb7b77Ly7XGh/Ybpv8V2PNe3CaB0dg8VZxWD0np+xibFdNy1dtZbZprt10zvFVMxTvExMRMTAKK5cP+4NK/wBKv/oUpHyNO5LifdS95O04jlt4Oq5onT+MiJmizmE2pnwc+3VMfoPr5FWNou8N82we8dlw+aV1zHgprtW9vy01A0GqDlYdxLN/v2H8tSt9SvK8xdGG4NYm1XMRVisZYtU+OYqmv81EgrjkN/v7WH3vC/nupjy1bs0cL8rtxO0V5vb38cRZvf8A4kc5DmCqpwOr8dVHpLlzDWaZ8dMXJn9OlKuWbgrmJ4UYS/biZjC5pauVz4KZt3KPz1Ugo7k18JsPxDzbFZjnvP8AoDl1VNNdqiqaZxN2emKN46YpiOmZjp6YiOveNpZbpfIcswEYLL8ly7D4SI5vYreGoimY8cbdPvs/8iDHW69N6nwEVR2W1i7V+af5NdE0xP8A2S0wDJnKs4SZXkuV0av0xg7eCtU3abWPwtmnm24507U3aaY6KfTbUzEdE7xO3XvJ+RnrDEZrpfM9N467Vcrymum7hZqneew3N96I8VNUT8OI7yw+UfNqngnqmb+3M7BREb/bdlo5v5dmf+RLTc+n3Pao/wBlGWbVfzuy0bfmqBOOIXKUxOkta5vkNGmbOKpwF+bMXpxs0TX0RO+3Mnbr8KPfVbYv2IWPxhP7NpDMNC6SzHG3sZmGlshxeLvVc65fv5fZuV1z4aqpp3mfbfP2uND+w3Tf4rseaD4eDmubnEPRVrPruApwFVd+5Z7DTd7JEc2dt99o/MnD4snynLslwUYPJsvwmX4SKpqixhbNNqiJnrnm0xEbvqv3reHsXL1+5Ras26ZrrrrqimmmmI3mZmeqIgHpzPH4XK8vxGOzHEW8Ng8PRNy7euTtTRTEbzMyw1xd19nHGnXODyXTeHv15ZRe7Fl+Djoqu1T0Ter8E7b9fRTTv45nlOPXFbH8TdQWtK6Ppv3cli/Fu3btRPPzC7vtFUx9rE/Yx/WnvRF/8AuEOF4c5P6MzCm3iNS4uiPRF6OmLFM9PYqJ8Hhnvz4ogEi4OcPsHw50dYyqxNN7HXJ7NjcTEf7W7MdO38mOqI8HT1zKaYv963v5lX5ntflVMVUzTPVMbSDr15OXds0r/SK/JVuwt138GK/oFxw05bxU8yqzmcYWrfo2qqmbf55diADru4nd3fP/AHcr8q7EXXnntMZ/yhsZbw3p6cZqWbVEx34nE82J/ADsMAAcZqbPss0xkmJzfPcVGEy7Dc3st6aaqop51UUx0UxM9NVUR1d9yaLcT9I0670NmWnK8ZOCpxvYt8RFvsk0cy7Rc+x3jffmbdffBGu31w09lFn/AKW/5h2+uGnsos/9Lf8AMVV9SRhvZje/F0ftD6kjDezG9+Lo/aAnOuuNXD3NdE6hy7L9R2r2MxeXYjD2LcYa9HPuV26qaad5o2jeZiOlj1fGpOS/Y0/p7NM5p1Xdvzl2Fu4uLU4CKeydjomvm79knbfbbfZQ6zuG7KxuW7IAnpwAAAAAAAAAAAAAAAAAAAAAAAAAAAAAAAAAAAAAA15yQ+5rmXuvd8jZZDax5H2Kpr0VneEifT2sw7LMeKu3REfoSi3zska99moTjV3VtUf02v8AyQlYPH3CV4Li7qOiuJjn3qb0eOK7dNX+avm+y3I7m6z3I7miORz/AL81L/RrP6VTgOVn3ULHuba/TuJRyN8LXOK1Ti5ieZTRh7UT4Zmbkz+aPwoVypMXTieLWKtUzvOGwtizV4pmnn//ADhFp+29T3I1P3me5UYCamAAAAAAAAAAAAAAAAAAAAAAAAAAAAAAAAAAAAAAAAN7gPzUAAAAAAAAAAAAAAAAAAAAAAAAAAAAAAAAAAAAAAAAAAKj5S38DMu90KfJ3Hq5M/8ABbNf6Z/8KXt5S38DMu90KfJ3Hq5M/wDBbNf6Z/8ACl10f/x6fe/6h/8A+nwXCA5FMAAAAAAAAAAAAAAAAAAAAAAAAAAAAAAAAAAAAAAAAGRuO/dVzz+w8hba5ZG4791XPP7DyFt3HkB6Rr9yf5UiAgPXQAAAAAAAAAAAAAAAAAAAAAAAAAAAAAAAAAAAAAASbhj3StJ+6+E8tQjLm9D4qnA610/i7k7UWMww92qZ70U3KZ/yY17ssavNLWPKq7lNz+m2f/kxm2vynMJXiuEWZV0RM+h71i9O3g7JFP8A8mKEW49n4o1z7PxG8dfdxPOfcWvyTCFuiq5cpot0zVXVMU0xHfmW6eMd2nKeC+fU3Ko9JgKcNv4Zqmm3H5ZfL3vUR/7yfL1vUR/6woAmpgAAAAAAAAAAAAAAAAAAAAAAAAAAAAAAAAAAAAAAAAAAAAAAAAAAAAAAAAAAAAAAAAAAAAAAAAAAAAAAAAAA3jp7uF5Z/wDe3a/wsMHN48N5jOeC2SWbUxPZcopwse3Fvsc/lhCv3mpn/wBQr55qZ/8AWDh+1UzRVNNUTFUTtMT1xL8TU1tPkvdyPA/0m/8ApyyVr7+HWo/dLE+Vqa+5NWGqw3B7J6rkbTerv3YifBN2qI/JG7GupMXTj9RZpjKJ3oxGKu3YnwxVXM/5oV27WuUO79rW40BNTAAAAAAAAAAAAAAAAAAAAAAAAAAAAAAAAAAAAAAAAAAAAAAAAAAAAAAAAAAAAAAAAAAAAAAAAAAAAAAAAAAG4eTf3F9O/wB4/wATdYu1D/v/ADP+lXf05bH5MWKpxHCDLLVM7zhr1+1V4pm5VX+auGQ9cYSvAazz7CXImKrGPv25965VCDdu1rQrv2tbhGruR7/BHPf6dT5OGUWt+SFha7egs1xNUTFN7MaqafHFNujp/DM/gbL52Utl77OVGcoLuxak++2/I0K7TfjZi6cbxX1PdoneKcZVa9+iIon8tKEN9l9lFPc3We5HcAM2YAAAAAAAAAAAAAAAAAAAAAAAAAAAAAAAAAAAAACTcMe6VpP3XwnlqHYM6+eGPdK0n7r4Ty1DsGVl/wB6Fdfd6ABAQQAAAAAAAAAAAAAAAAAAAAAAAEb4jfwMzD+z8pSpHddvEf8AgZmP9n5SlSO6FeY/ucx01P8Anju/7L93N35ubo2hT6X7ubvzc3NBpfu5u/Nzc0Gl+7m783NzQaV38Of4GZf/AGnlKkkRrhx/AzLv7TylSSrOz3YdvdOwo7o+AAzSAAAAAAAAAAAAAAAAAAAAAAAAAAAAAAAAAAAAAAAAAAAAAAAAAAAAAAAAAAAAAAAAAAAAAAAAAAAAAAAAAAAAAAAAAAAAAAAAAAAAAAFHco/jJRobAVZFkF2mvUuKt7zXHTGDtz/Hn+XP8WPfnvRND8ANOaRx+c1al4i6iym1as3Zrs4DGYujsmIu77zcuxM783fvT9lPX0fZXfxY5PXbA1vjNQ/TP9D/AERRbo9D/Q/svN5lEU787stO++2/Uh/1I33bfNP+sC944paCiNo1fkW39Nt/rO2noP2YZF/1tv8AWoj6kb7tvmn/AFj6kb7tvmn/AFgaV09qPJtSYe7fyDNMHmVm1VzLleFuxcimrbfaZjv7Ml8snRd/L9XYbVeGtTOBzO3TZxFcR0UX6I2jf+dRFO382poLgjwx7V+S5jl/0X+inovERf7J6G7BzNqYp2259W/V1pxn2TZdqDKMTlec4S1jMBiaeZds3I3iqP8AKY64mOmJ6YBR/ALjfkOaaTwGS6pzPD5ZnOAtU4eLmLuRbt4mimNqaornoiraIiYmd5npjr6J3rjjFozSmUXsXXneBzDFRTM2cHgsRTeuXau9HpZnmx456Pb6lS6o5KGCv4qu9pnUV3CWap3jD4yx2Xm+KK6ZidvbiZ8bjso5Jd+cRTOcaqtxYifTUYXCTNVUeKqqraPwSCruFuSZjxX4028Xj7fZLV3GTmWY1xHpKLcV86afFEztREePxOwBF+HuhMh0Dk30O07hOxU1zFV6/cnnXb9Ud+urv+KI2iN52iEoBmHlPcaZwMYrRuk8RMYuYm3mWMtz/so79miftvtp73V177Rnk2ZHoXIew6q1jqXIozf7LBYG7i7f/pY/5lcb/wC08Efxevr+xmWseTB9MerM4zr6b/Q30Rxd3Fdh+hnP7Hz6pq5vO7LG+2/XtDh/qRvu2+af9YF79tPQfswyL/rbf6ztp6D9mGRf9bb/AFqI+pG+7b5p/wBY+pG+7b5p/wBYGnMlzfLs9y+3j8mxuHx2CuTMU38PciuiqYnadpjwTD7kQ4T6L7X+iMHp70f9EPQ9dyv0R2HsXO59c1bc3nVbbb7daXg+XNv91Y37zX+jLAfJp7uGl/vl7yFx2A4uz6Iwt6zzub2SiqjfbfbeNt1A8NOTh9JGuMr1F9NXo70DVXV6H+h3YufzqKqPsuyzt9lv1T1A0GAAACB8cdIV634aZvlOFpirHxTGIwkT37tE86Kf60b0/wBZkTk8cSaOGesMXZzui9Rk+PiLGMiKZ59iuiZ5tfN6523qiY69pnrmNp3up/ipwD01rzHXczs3LuT5zd6bmIw9EVUXp+2rtztvPjiYme/uCa2eI+ir2AjGW9V5H6H5vO51WOt0zHtxM7xPi23ZL5T3FXBa9zTA5Ppyuq9k2X11Vzf5sxGIvTG29MT082mN4ie/zp72yTVckvNOz7U6qwU2d/spwlcVbe1zv81ncMOTxprRmYWc0zHEXc8zSzMVWq79uLdm1VHVVTb3neqPDMzt1xET0g53k56NvaK4X4DC461NrMcbXVjsVRMbTRVXERTTPjiimmJjw7pbxB0zY1lovN8gxVUUUY2xNFNcxvzLkemoq96qKZ95IQHX5wz1VmvBbiffozjB3aaLczg8ywkfZVUbxPOp36JmOiqmeqY7+07tpZRxO0Tm2W0Y7C6pyemxVTzpi/iqLNdH86iuYmn34cfxT4S6b4j2aK82s3MNmdqnm2sfhtqbtMfa1b9FVPinq6dpjdRWL5JeYU4iYwmq8JXY36KruDqpq29qKpj8oPk5UXGPLNUYC1pXSmI9FYCm7F7G4yiJii7NP2NujfriJ6Znq3inbvrF5IWh8RpzRmLz3MrNVrF51VRVaorjaacPRE8yfFzpqqn2ubL94ecmfTencdax+ocZcz/FWpiqizXai1h4nwzRvM1e/O3hhfcRERERG0R1RAAADG3KY40zqLEX9KaVxExk1qrm4zFW5/fdcT9hTP8Ay4nv/wAafFHTslli7ySeyXa6/p1251Uzt9Cv9YHv5O2W8PdB5fRnOfar0/d1PiaOr0bbqjB0T/Epnf7Kf41XvR0bzN29tPQfswyL/rbf61EfUjfdt80/6x9SN923zT/rAvftp6D9mGRf9bb/AFpXl+Nw2Y4GxjMBftYnCX6IuWr1qqKqa6Z6piY64Zd+pG+7b5p/1mkNE5F9LGkcnyP0R6K+h+Fow3Z+ZzOyc2Nudzd5238G8gxLyktJ4zRPFjFZnhKa7WDzK99EcHfpjaKbkzzq6Ynw017zt4Jpac4Xcb9LauyLDVZnmuCynOqaIpxOFxd2LMTXHXVbqqmIqpnriIneO+nWttI5LrXI7mU6iwdOKwtU86md9q7Vfeqoqjppn/8AJO8dDOee8kzfE115Dqjm4eZ9LaxmF3qpjx10zET8GAWXxa446Z0np7F05LmuDzXPrluaMNYwl2m9TbrmNoruVU7xER17b7z1eOM/ck3R+J1HxJpz/FUV1Zfk+9+u7X0xXfqiYop378xvNf8AVjwwnenuSbZoxVFzUWpqrtiJ9NZwWH5lVUfz6pnb4LR2lNN5TpPJLGU5Bg7eDwNnqop6ZqmeuqqZ6aqp8Mg5cAAAAAEa4ndzXVnuRi/I1uvh2D8Tu5rqz3Ixfka3Xws7huysbluyAJ6cAAAAAAAAAAAAAAAAAAAAAAAAAAAAAAAAAAAAAALn5LmrrOn9cXsrx12LWEziimzTVVO0RepmZt7+3vVT7dUKYfsTMTExMxMdMTDC0oi0pmmfxYWlEV0zTLWPKQ4V5hqi9h9Q6bs+iMws2os4nC0zEVXaImZpqp8NUbzEx34226tpzrgeH2r8bjqcJh9M5v2eZ5u1zCV24p9uqqIiI8cysjQvKIz7IsFawWfYO3ndi3EU0Xqrs2r8R/Kq2mKvfjfwymd/lP5fFmZsaZxdd3boprxVNNP4Ypn8yJR/XsowRTpRaP69nGGI0rB4U6Uw3Czh3e+jOJtUX/TY3ML8T6WiebHpYnvxTERHjnfwsba2z65qfVubZ1diaZxmIqu00z100b7U0+9TER7yVcTeLmoNe0ehMVNvA5TFXOjB4eZ2qmOqa6p6apj3o8W6um2wsaqZmuvzy22FlVTM11+eQBJSAAAAAAAAAAAAAAAAAAAAAAAAAAAAAAAAAAAAAAAAG9wH5qAAAAAAAAAAAAAAAAAAAAAAAAAAAAAAAAAAAAAAAAAAFR8pb+BmXe6FPk7j1cmf+C2a/wBM/wDhSmfEvRv07ZNhsB6P9A9hxEX+ydh7LvtTVTttzo+26/E8OGeivpIyvF4P0f6O7Pe7Nz+w9i5vpYjbbnTv1Oii/wB32NqmL+/Tp0aJzz0aP/1G/p1f18ej7ExAc6kgAAAAAAAAAAAAAAAAAAAAAAAAAAAAAAAAAAAAAAADI3Hfuq55/YeQttcsjcd+6rnn9h5C27jyA9I1+5P8qRAQHroAAAAAAAAAAAAAAAAAAAAAAAAAAAAAAAAAAAAAAP2J2neOt+AN2aIzbL+KXCmmjF1xXOLws4PH0xPprd3m7VT4p32qj24ZQ1lwo1bpjNL2GryjGY7DRVPYsXg7FV23cp70+liebPin8vW4rQOuc80LmlWNyHExTFzaL2HuxzrV6I6oqp/NMbTHh6ZXplnKfsTYpjM9NXab0R01YfFRNMz7VVMbfhlBiztbCqf6caYlCiztLGqcEaYlE+B/B7O8w1Rgc31Hl1/L8pwVym/FGKomi5frpnemmKJ6ebvtMzMbTHRHX0Tflbats4fJMFpbDXYqxWKuRicTTE/YWqd+bE/zqun+p43A6m5TOOxGGrs6cyO1g7tUbRiMVd7LNPjiiIiN/bmY8Sgs2zLGZxmWIzDM8TcxWMxFXPu3bk71VT/9d7vMqLK0tLSLS0+zR+DKizrrriu0+zR+D4wExLAAAAAAAAAAAAAAAAAAAAAAAAAAAAAAAAAAAAAAAAAAAAAAAAAAAAAAAAAAAAAAAAAAAAAAAAAAAAAAAAAAGsuSdq6zjtL4jTOIuxGNy+uq9YomemuzXO87e1XM7/zoZNfdkmbY/I80w+Y5TirmFxtirnW7tudpif8AOJ6pieiYarey/q0YWq2s/wCpThXFxv4O53l2psbm+m8vv5hlONuVX+x4Wia7mHrqneqmaI6Zp3mZiYjojonq6YXo7hRq3U2aWcNRk+MwOGmqIu4vGWKrVu3T359NEc6fFHStDTnKbxlnDUWtQ5DbxV2mNpv4S92Lne3RMTG/tTHtPvzTlP2ewVRlWmrk3pjoqxOJiKaZ9qmnefwwjxVeKYw4fFoiq3pjDh8Vj8Sc3wHDLhHXhcFXzLlvCxl+AomfTV3Jp5sVe3Eb1zPi8bDqSa61pnet829H59ieyVUxNNqzRHNtWafBTT3vbneZ78o23Xex/pU/b55bbCy/p0/b55AG9vAAAAAAAAAAAAAAAAAAAAAAAAAAAAAAAAAAAAAAAAAAAAAAAAAAAAAAAAAAAAAAAAAAAAAAAAAAAAAAAAAAaM5I+rrOFxeZaWxl2KJxVXovCc6doqrinaun25pimY/my93KJ4R5tjdQXtT6XwdzHUYqInF4WzG9yiuI259NPXVExEbxHTvvPf6M54TE3sHirWJwl25ZxFqqK7dy3VNNVFUTvExMdUr50jylM3wGEt4fUmVWs0qojm+ibNzsNyfHVG00zPtc1DtLKui0/qWfBEtLKumv+pZqvyHhrrDO8wowmE09mNuqqraq5icPVZt0eOqqqIiPzte5fYy3g/wminEXqblGXWKq66+qcRfqmZ2j+dVO0eCNvArPG8p/BxYn0DpnEV3tujs2Kpppj8FM7qT4j8SM/wBfYu3XnF6i3g7MzNnB2Imm1RPh2md6qvHPvbMaqLW3mIrjRDGqi1tpiK40QiWOxV7HY7EYvE1c+/iLlV25V4aqp3mfwy9AJyaAAAAAAAAAAAAAAAAAAAAAAAAAAAAAAAAAAAAAAAAk3DHulaT918J5ah2DOvnhj3StJ+6+E8tQ7BlZf96Fdfd6ABAQQAAAAAAAAAAAAAAAAAAAAAAAEa4kfwLzH+z8pSo/deHEj+BeY/2flKVHIlvvOW6bn/PHd/2X7ubvwaFPpfu5u/ANL93N34Bpfu5u/ANK8eG/8C8u/tPKVJKjXDf+BeXf2nlKklWFG7Dubp2Fn3R8ABkkAAAAAAAAAAAAAAAAAAAAAAAAAAAAAAAAAAAAAAAAAAAAAAAAAAAAAAAAAAAAAAAAAAAAAAAAAAAAAAAAAAAAAAAAAAAAAjOs9eaZ0XYpualzjDYKquN6LUzNd2uPDTRTE1THj22VdjOVFoSxdmm1hc9xNMfx7WFtxE/CuRP5AXuPg09mtjPcgyzN8JRdow2YYa1i7VN2IiuKLlEVRFURMxvtMb7TLjcPrTT2I1hiNLWs0sTnti3F2vC77TtMb7RPVNURtMxHTETEgkIAAAAAAAAAAAAAAAAAAAAAAAAAAAAAAAAAAAAAAAAAAAAAAAAAAAAAAAI1xO7murPcjF+RrdfDsH4ndzXVnuRi/I1uvhZ3DdlY3LdkAT04AAAAAAAAAAAAAAAAAAAAAAAAAAAAAAAAAAAAAAAAAAAAAAAAAAAAAAAAAAAAAAAAAAAAAAAAAAAAAAAAAAAAABvcB+agAAAAAAAAAAAAAAAAAAAAAAAAAAAAAAAAAAAAAAAAAAAAAAAAAAAAAAAAAAAAAAAAAAAAAAAAAAAAAAAAAAAAAAZG4791XPP7DyFtrlkbjv3Vc8/sPIW3ceQHpGv3J/lSICA9dAAAAAAAAAAAAAAAAAAAAAAAAAAAAAAAAAAAAAAAAAAAAAAAAAAAAAAAAAAAAAAAAAAAAAAAAAAAAAAAAAAAAAAAAAAAAAAAAAAAAAAAAAAAAAAAAAAAAAAAAAAAAAAAAAAAAAAAAAAAAAAAAAAAAAAAAAAAAAAAAAAAAAAAAAAAAAAAAAAAAAAAAAAAAAAAAAAAAAAAAAAAAAAAAAAAAAAAAAAAAAAAAAAAAAAAAAAAAAAAAAAAAAAAAAAAAAAAAAAAAAAAAEm4Y90rSfuvhPLUOwZ188Me6VpP3XwnlqHYMrL/AL0K6+70ACAggAAAAAAAAAAAAAAAAAAAAAAAIzxJ/gVmP9n5SlR268eJX8Csx/s/KUqM3RraP7nK9OfeI7v+y8tzd47m7VoU7y3N3jubmgeW5u8dzc0Dy3N3jubmgXnw2/gVl39p5SpJkZ4a/wACsu/tPKVJMmUbsO6uf3ez7o+AAySAAAAAAAAAAAAAAAAAAAAAAAAAAAAAAAAAAAAAAAAAAAAAAAAAAAAAAAAAAAAAAAAAAAAAAAAAAAAAAAAAAAAAAAAAABCOMutqdAaAzDOqaaLmM6LGEt19VV6v7HfwxERNUx34plN2c+W1N36SNP0079gnMZmrwc7sVXN/JzgUfw84car4z55j82xOOmmx2X/1eaYveveuenmUUx9lMRt0RtERt0x0Q/OO/CmzwuvZJZs5tczKrH0Xaq6qrEWopmiaI6I509fO8Peap5MFrDW+COnpwkU719nquzHXNfZq4nfx9ER7UQqLlxf7x0h96xX57QND8J+5Zo33GwfkKGUeUhoPF8OtcYXVmn8XiaMLmGJqxFu9NyarmGxUTz5jnT0zE9cb9PRMT1dOruE/cs0b7jYPyFCreWffsUcL8vsXZp7PdzS3Nqnv9Fu5vP4J298FqcMdUU6z0FkufxTTTcxliJu009VN2mZpriPFzqatvElCnOSXTcjgtl03N+bVicRNvf7Xsk/57rjAAAAAAAAAAAAAAAAAAAAAAAAAAAAAAAAAAAAAAAAAAAAAAAAAAAAAABGuJ3c11Z7kYvyNbr4dg/E7ua6s9yMX5Gt18LO4bsrG5bsgCenAAAAAAAAAAAAAAAAAAAAAAAAAAAAAAAAAAAAAAAAAAAAAAAAAAAAAAAAAAAAAAAAAAAAAAAAAAAAAAAAAAAAAAN7gPzUAAAAAAAAAAAAAAAAAAAAAAAAAAAAAAAAAAAAAAAAAAAAAAAAAAAAAAAAAAAAAAAAAAAAAAAAAAAAAAAAAAAAAADI3Hfuq55/YeQttcsjcd+6rnn9h5C27jyA9I1+5P8qRAQHroAAAAAAAAAAAAAAAAAAAAAAAAAAAAAAAAAAAAAAAAAAAAAAAAAAAAAAAAAAAAAAAAAAAAAAAAAAAAAAAAAAAAAAAAAAAAAAAAAAAAAAAAAAAAAAAAAAAAAAAAAAAAAAAAAAAAAAAAAAAAAAAAAAAAAAAAAAAAAAAAAAAAAAAAAAAAAAAAAAAAAAAAAAAAAAAAAAAAAAAAAAAAAAAAAAAAAAAAAAAAAAAAAAAAAAAAAAAAAAAAAAAAAAAAAAAAAAAAAAAAAAAAk3DHulaT918J5ah2DOvnhj3StJ+6+E8tQ7BlZf96Fdfd6ABAQQAAAAAAAAAAAAAAAAAAAAAAAEZ4l/wJzH+z8pSordenEv+BOZf2flaFE7tFrH2uV6c+8U93/ZeW5u8dzdr0KV5bm7x3NzQPLc3eO5uaB5bm7x3NzQL34afwJy7+08pUkyMcNP4E5b/AGnla0nSqfNDvLn93s+6PgAPqQAAAAAAAAAAAAAAAAAAAAAAAAAAAAAAAAAAAAAAAAAAAAAAAAAAAAAAAAAAAAAAAAAAAAAAAAAAAAAAAAAAAAAAAAAAIHxu0ROv+HmPyixzYx9ExicHVVO0Reo32iZ73Oiaqd+9zt08AYa4I8Xsfwpx2N0/qPAYm7lE35m9h4jm38JdjoqmmKtt99ummZjpjeJjp3+rlSa/05r27pjEaYx1WJjDWsRF+iuzXbqtTVNvaJiqI36p6t46Gk+KPBzS/EOZxOYWbmCzaKebTj8JtTXMR1RXExtXHt9PeiYURmnJPz23eqjKtR5ZiLXenE2rlmr8FPPBY+luOWg9L8MtNYbF5tXicwwmVYWzcweFsV13IuU2aYqp3mIpiYmNumqGduIutM/42a8wGFwOCrpomv0Pl2X0TzuZFU+mqqnwztE1T1RFPgjdYeU8k/PLl+mM31HluHs79M4W1Xeq/BVzF/8AC7hRprhzYqqyexXfzG7TzbuPxMxVdqj7WNo2pp8UeLffYHP8P9N2dH6MyjIMPVFdOBsRbqriNorrnprq9+qap99IAAAAAAAAAAAAAAAAAAAAAAAAAAAAAAAAAAAAAAAAAAAAAAAAAAAAAAABGuJ3c11Z7kYvyNbr4dg/E7ua6s9yMX5Gt18LO4bsrG5bsgCenAAAAAAAAAAAAAAAAAAAAAAAAAAAAAAAAAAAAAAAAAAAAAAAAAAAAAAAAAAAAAAAAAAAAAAAAAAAAAAAAAAAAAAN7gPzUAAAAAAAAAAAAAAAAAAAAAAAAAAAAAAAAAAAAAAAAAAAAAAAAAAAAAAAAAAAAAAAAAAAAAAAAAAAAAAAAAAAAAADI3Hfuq55/YeQttcsjcd+6rnn9h5C27jyA9I1+5P8qRAQHroAAAAAAAAAAAAAAAAAAAAAAAAAAAAAAAAAAAAAAAAAAAAAAAAAAAAAAAAAAAAAAAAAAAAAAAAAAAAAAAAAAAAAAAAAAAAAAAAAAAAAAAAAAAAAAAAAAAAAAAAAAAAAAAAAAAAAAAAAAAAAAAAAAAAAAAAAAAAAAAAAAAAAAAAAAAAAAAAAAAAAAAAAAAAAAAAAAAAAAAAAAAAAAAAAAAAAAAAAAAAAAAAAAAAAAAAAAAAAAAAAAAAAAAAAAAAAAAAAAAAAAAAk3DHulaT918J5ah2DOvnhj3StJ+6+E8tQ7BlZf96Fdfd6ABAQQAAAAAAAAAAAAAAAAAAAAAAAEY4mfwIzL+z8rQohe/E3+BGZf2flaFD7tNpH2uU6d+8U+7/2X6Pzc3YaFK/R+bm5oH6Pzc3NA/R+bm5oF8cM/wCBGW/2nla0nRjhl/AjLf7TytaTpFPmh3lz+72fux8AB9SQAAAAAAAAAAAAAAAAAAAAAAAAAAAAAAAAAAAAAAAAAAAAAAAAAAAAAAAAAAAAAAAAAAAAAAAAAAAAAAAAAAAAAAAAABVnKL15m/DzROBzbIKcLVir2Y0YWqMTbmunmTau1TtETHTvRH5VfcqziDqnRuoMiw+mc3u4CziMLXcu00W6KudVFe0T6ame8zhq/iRq3WGW2sv1JnV3H4O3ei/Rbrt26YiuKaqYq9LTE9VVUe+Dc/A7VmY624b5dnuc04enG4iu9TXFiiaaNqblVMbRMz3ojvp4649M8VNa6YyezlWRZ9eweX2ZqmizTat1RTNUzVPTNMz1zLlO3nxI9lOJ+Is+YDsIVbyi9bZvoLQmHzbILuGt4yvHW8PMX7fPiqiqiuZiI3696Yn3pZJ7efEj2U4n4iz5jjcdnOvOKeY4XBYi/mef4iir9ysUUb0W5no521MRTT46p26OuQbZ4Eawx2ueG2AznN+xfRCq7dtXptU82mZprmI2jvel5qwUK4NaPuaF4dZTkeJrorxlqmq7iaqJ3jsldU1TET34jfm79/bdNQAAAAAAAAAAAAAAAAAAAAAAAAAAAAAAAAAAAAAAAAAAAAAAAAAAAAAARrid3NdWe5GL8jW6+HYPxO7murPcjF+RrdfCzuG7KxuW7IAnpwAAAAAAAAAAAAAAAAAAAAAAAAAAAAAAAAAAAAAAAAAAAAAAAAAAAAAAAAAAAAAAAAAAAAAAAAAAAAAAAAAAAAADe4D81AAAAAAAAAAAAAAAAAAAAAAAAAAAAAAAAAAAAAAAAAAAAAAAAAAAAAAAAAAAAAAAAAAAAAAAAAAAAAAAAAAAAAAAyNx37quef2HkLbXLI3Hfuq55/YeQtu48gPSNfuT/ACpEBAeugAAAAAAAAAAAAAAAAAAAAAAAAAAAAAAAAAAAAAAAAAAAAAAAAAAAAAAAAAAAAAAAAAAAAAAAAAAAAAAAAAAAAAAAAAAAAAAAAAAAAAAAAAAAAAAAAAAAAAAAAAAAAAAAAAAAAAAAAAAAAAAAAAAAAAAAAAAAAAAAAAAAAAAAAAAAAAAAAAAAAAAAAAAAAAAAAAAAAAAAAAAAAAAAAAAAAAAAAAAAAAAAAAAAAAAAAAAAAAAAAAAAAAAAAAAAAAAAAAAAAAAACTcMe6VpP3XwnlqHYM6+eGPdK0n7r4Ty1DsGVl/3oV193oAEBBAAAAAAAAAAAAAAAAAAAAAAAARfib/AfMv7LytCht188Tv4D5l/ZeVoUJu11x9rk+nvvFPux8ZeW5u8dzdjoUjy3N3jubmgeW5u8dzc0Dy3N3jubmgX3wy/gPlv9r5WtKEX4Y/wHy3+18rWlDbHmd9c/u9n7sfAAfUkAAAAAAAAAAAAAAAAAAAAAAAAAAAAAAAAAAAAAAAAAAAAAAAAAAAAAAAAAAAAAAAAAAAAAAAAAAAAAAAAAAAAAAAAAB67ti1dmJu2qK5jq51MSpDla6dx+ccOctw+n8nxWPxdObW7lVvA4Wq7XFEWb0TVMURM7bzEb+OF5gKp5NmR4jK+EOUYTOsrvYPHUXL812cXh5t3KYm7VMb01RE9Wyz/AEHhvU9n4EKj1zyh9FaWzG7l9qvF5vjLVU0XIwNFM26Ko64muqYiZ/m7ol9Vhp/2O5r8Zb/WDRPoPDep7PwIe2iii3TzbdNNNPgpjaGcfqsNP+x3NfjLf63y47lZZZTZn0BpbG3bvei9iqbcfhimoGmhEeE2qcRrXh9lOocZh7WGv42Ls1WrUzNNMU3a6I236eqmPfS4AAAAAAAAAAAAAAAAAAAAAAAAAAAAAAAAAAAAAAAAAAAAAAAAAAAAAAEa4ndzXVnuRi/I1uvh2D8Tu5rqz3Ixfka3Xws7huysbluyAJ6cAAAAAAAAAAAAAAAAAAAAAAAAAAAAAAAAAAAAAAAAAAAAAAAAAAAAAAAAAAAAAAAAAAAAAAAAAAAAAAAAAAAAAA3uA/NQAAAAAAAAAAAAAAAAAAAAAAAAAAAAAAAAAAAAAAAAAAAAAAAAAAAAAAAAAAAAAAAAAAAAAAAAAAAAAAAAAAAAAAMjcd+6rnn9h5C21yyNx37quef2HkLbuPID0jX7k/ypEBAeugAAAAAAAAAAAAAAAAAAAAAAAAAAAAAAAAAAAAAAAAAAAAAAAAAAAAAAAAAAAAAAAAAAAAAAAAAAAAAAAAAAAAAAAAAAAAAAAAAAAAAAAAAAAAAAAAAAAAAAAAAAAAAAAAAAAAAAAAAAAAAAAAAAAAAAAAAAAAAAAAAAAAAAAAAAAAAAAAAAAAAAAAAAAAAAAAAAAAAAAAAAAAAAAAAAAAAAAAAAAAAAAAAAAAAAAAAAAAAAAAAAAAAAAAAAAAAAAAAAAAAAACTcMe6VpP3XwnlqHYM6+eGPdK0n7r4Ty1DsGVl/3oV193oAEBBAAAAAAAAAAAAAAAAAAAAAAAARbif/AAGzP+y8rQoTdffFD+AuZ/2XlaFBbsZhyXT33in3Y+MvLc3eO5u+aFK8tzd47m5oHlubvHc3NA8tzd47m5oF+8MP4DZZ/a+VrSlFuF/8Bcs/tfK1pSzh31z+72fux8AASQAAAAAAAAAAAAAAAAAAAAAAAAAAAAAAAAAAAAAAAAAAAAAAAAAAAAAAAAAAAAAAAAAAAAAAAAAAAAAAAAAAAAAAAAABUfKh1bidKcLMTGX3arONzO9TgLdymdqqKaoqqrmP6tM0797nQtxnTls4e7XobIcRTE9ht5jNFfimq1Vt+jIKt4D8CO2DlFee57j7+ByeblVqxRh6Y7LfmnoqqiaomKaYno6p3mJ6tumM8oXh/lXDjWmCyjI8Rjr+GvZfRi6qsZXRVXFdVy5TMRNNNMbbUR3vC1hyYcVh8TwS07Thpp3sRetXKY/i1xermd/b3iffURy2MLXRxByPFzTPY7uVxaifDNF25M/px+EFl/Uq6I9ddSf9RY/Ys9cUeG3au1xgcPnkX8y05ia+y2r1mYtXL1qJjn0b7TFNdO8eLpie/tG9NO5jazjIMtzKxVFVrGYa3iKJjvxXTFUfnUjy0LOGr4Y5deuxTGJt5pbizPf6bdznR7W0RPvQC2+HOX5Jlmh8mw2lJqnI+wRdws1VzXM0VzNe8zPTvM1TPi6kjVDyUsXexXBXKab8zMWL1+zbmftYuTMfg50x7y3gAAAAAAAAAAAAAAAAAAAAAAAAAAAAAAAAAAAAAAAAAAAAAAAAAAAAAARrid3NdWe5GL8jW6+HYPxO7murPcjF+RrdfCzuG7KxuW7IAnpwAAAAAAAAAAAAAAAAAAAAAAAAAAAAAAAAAAAAAAAAAAAAAAAAAAAAAAAAAAAAAAAAAAAAAAAAAAAAAAAAAAAAADe4D81AAAAAAAAAAAAAAAAAAAAAAAAAAAAAAAAAAAAAAAAAAAAAAAAAAAAAAAAAAAAAAAAAAAAAAAAAAAAAAAAAAAAAAAyNx37quef2HkLbXLI3Hfuq55/YeQtu48gPSNfuT/KkQEB66AAAAAAAAAAAAAAAAAAAAAAAAAAAAAAAAAAAAAAAAAAAAAAAAAAAAAAAAAAAAAAAAAAAAAAAAAAAAAAAAAAAAAAAAAAAAAAAAAAAAAAAAAAAAAAAAAAAAAAAAAAAAAAAAAAAAAAAAAAAAAAAAAAAAAAAAAAAAAAAAAAAAAAAAAAAAAAAAAAAAAAAAAAAAAAAAAAAAAAAAAAAAAAAAAAAAAAAAAAAAAAAAAAAAAAAAAAAAAAAAAAAAAAAAAAAAAAAAAAAAAAAAJNwx7pWk/dfCeWodgzr54Y90rSfuvhPLUOwZWX/AHoV193oAEBBAAAAAAAAAAAAAAAAAAAAAAAARXij/AXM/wCy8rQoFf3FH+AmZ/2XlaFA7mhyXT33in3Y+Mgbm5oUgG5uaADc3NABubmgX9wu/gLln9r5WtKkV4XfwEyz+18rWlQ7+5fd7P3Y+AAJIAAAAAAAAAAAAAAAAAAAAAAAAAAAAAAAAAAAAAAAAAAAAAAAAAAAAAAAAAAAAAAAAAAAAAAAAAAAAAAAAAAAAAAAAAAiPFjR1vXeg8zyKuqm3fvURcw12rqt3qZ3omfFvG0+KZS4BhXgvqzV3DXiRhdJXrUWLOPzOxhMbgcXbmYomuumiblG0xtVzZ6KomYmNuuIhf8AyqdA4nWOiLOYZTYqv5pk1dV6m1RTvVds1RHZKaY78xzaatv5MxHTK1M30zkmcY/BY7NMqwWKxuCuU3cNiLtqJuWqqZ50TTV1xtMb7OXBhbhXygM+0HkVGS4jAWM2y6xM+h6btybdyzEzvzYqiJ3p332iY6PDt0OB4jcQtTcYtRZdhJwkRFNfY8FluEiavT1dczM9NVXRHT0RER1R0tjaq4N6D1Rj7mNzXT9j0ZcnnV3sPcrsTXPfmqKJiJnxzG7k9FcONJaKrquabyTD4TEVRzZv1TVdu7d+OfXM1RHiidgeXCnSn0k8PsmyGqqmu/hbO9+qnqqu1TNde09+OdVMR4ohLAAAAAAAAAAAAAAAAAAAAAAAAAAAAAAAAAAAAAAAAAAAAAAAAAAAAAAABGuJ3c11Z7kYvyNbr4dg/E7ua6s9yMX5Gt18LO4bsrG5bsgCenAAAAAAAAAAAAAAAAAAAAAAAAAAAAAAAAAAAAAAAAAAAAAAAAAAAAAAAAAAAAAAAAAAAAAAAAAAAAAAAAAAAAAAN7gPzUAAAAAAAAAAAAAAAAAAAAAAAAAAAAAAAAAAAAAAAAAAAAAAAAAAAAAAAAAAAAAAAAAAAAAAAAAAAAAAAAAAAAAADI3Hfuq55/YeQttcsjcd+6rnn9h5C27jyA9I1+5P8qRAQHroAAAAAAAAAAAAAAAAAAAAAAAAAAAAAAAAAAAAAAAAAAAAAAAAAAAAAAAAAAAAAAAAAAAAAAAAAAAAAAAAAAAAAAAAAAAAAAAAAAAAAAAAAAAAAAAAAAAAAAAAAAAAAAAAAAAAAAAAAAAAAAAAAAAAAAAAAAAAAAAAAAAAAAAAAAAAAAAAAAAAAAAAAAAAAAAAAAAAAAAAAAAAAAAAAAAAAAAAAAAAAAAAAAAAAAAAAAAAAAAAAAAAAAAAAAAAAAAAAAAAAAAAk3DHulaT918J5ah2DOvnhj3StJ+6+E8tQ7BlZf8AehXX3egAQEEAAAAAAAAAAAAAAAAAAAAAAABFeKP8BMz/ALLytCgF/wDFL+AmZ/2XlaGft32HI9P/AHin3Y+MvIeO5u+6FI8h47m5oHkPHc3NA8h47m5oGgeF38BMs/tfK1pUivC3+AmWf2vla0qYvQLl93s/dj4AAkgAAK1418WMt4ZZRaquWvRuc4uJ9C4OKubvEdddc96mPwzPRHfmAsoYZp4tcYtc4y9Ona8fVbpnps5RgImi17dXNmr4VT87b3F/Q+PtRqK5jopqneMPm+Bimm7EeCrm01fgqBucVxwV4q5bxNya7cs2vQWb4TaMXg5q522/VXRPfpn8MT0T3pmxwAAAV9xW4s6d4b4WmM0uV4rNLtPOs5fh5iblUfbVT1UU+Oevp2idpBYIxXnPKY13neNmxpzAYLAU1T+527NicTe9+auifephcnJp1RrzUteop4gRjYosxh5wfonAU4aPTdk5/N2op53VR4dujwgvAAAAAAAAAAAAAAAAAAAAAAAAAAAAAAAAAAAAAAAAAAAAAAAAAAAAAAAAAAAAAAAAAAAAAAAAAAAAHheu27Fmu7erot2rdM1V11ztTTEdMzMz1Qz3xE5TuSZNibuC0jgpzrEUTzZxVyubeHif5P8AGr/JHgmUS5W/EnFYrN40Lkd2uMPaimrMJtT03rlW002ujvRExMx35mI/iuT4S8mfBzl+HzPiFVeuYm7EV05XZrmim3E965XHTNXipmNvDIK6zDlL8QcVdmqxeyzBUz1UWMJExHw5ql6MPykeItquKrmYYG/ET9jcwVERPwYiWvMv4X6Fy+1FvDaRyPaOqq7gqLtXwq4mfyvfieHOisTbmi9pHT8xPgy+1E+9MU7wDPui+VZdm/bs6yyO12KZ2qxWWzMTT45t1zO/vVR7TS+mNQ5VqjJ7Oa5BjrWNwN37G5bnqnv0zE9NMx34naVN8QuTVpbO8HdvaVirI8ziJmimK6q8PXPgqpneafbpno8EqC4X6rzvgtxNu5bntF3D4Kb0YfNMJM7083vXae9MxE86Jjridu+Dew/LddNyimu3VFVFURNNVM7xMT34foAAAAAAAAAAAAAAAAAAAAAAAAAAAAAAAAAAAAAAAAAAAAAAAAAAAAAAI1xO7murPcjF+RrdfDsH4ndzXVnuRi/I1uvhZ3DdlY3LdkAT04AAAAAAAAAAAAAAAAAAAAAAAAAAAAAAAAAAAAAAAAAAAAAAAAAAAAAAAAAAAAAAAAAAAAAAAAAAAAAAAAAAAAABvcB+agAAAAAAAAAAAAAAAAAAAAAAAAAAAAAAAAAAAAAAAAAAAAAAAAAAAAAAAAAAAAAAAAAAAAAAAAAAAAAAAAAAAAAAZG4791XPP7DyFtrlkbjv3Vc8/sPIW3ceQHpGv3J/lSICA9dAAAAAAAAAAAAAAAAAAAAAAAAAAAAAAAAAAAAAAAAAAAAAAAAAAAAAAAAAAAAAAAAAAAAAAAAAAAAAAAAAAAAAAAAAAAAAAAAAAAAAAAAAAAAAAAAAAAAAAAAAAAAAAAAAAAAAAAAAAAAAAAAAAAAAAAAAAAAAAAAAAAAAAAAAAAAAAAAAAAAAAAAAAAAAAAAAAAAAAAAAAAAAAAAAAAAAAAAAAAAAAAAAAAAAAAAAAAAAAAAAAAAAAAAAAAAAAAAAAAAAAAAEm4Y90rSfuvhPLUOwZ188Me6VpP3XwnlqHYMrL/vQrr7vQAICCAAAAAAAAAAAAAAAAAAAAAAAAinFP+AeZ/2XlaGfd2guKf8AAPNP7LytDPrKmHI9P/eKfdj4ybm4MtCkNzcDQG5uBoDc3A0DQXCz+AeWf2vla0rVzw91bpzLNH4DCZlqDKMHi7fZOfZxGNt266d7lUxvTNUTG8TE+1KRfT5pD2VZB+MbPnNcvQLl93s/dj4JII39PmkPZVkH4xs+c5fKM2y3OcNViMnzDB4/D01zbqu4W9TdpiqIiZpmaZmN9pidvHAkvtAAdffFrMcXxE4647C2Lk1dmzGnKcHv0000U19jpmPFM71f1pdgjrw4H1fRDjhpq7e9NVczHs07+Hpq/PAN8aS07lulNPYPJsmw9NjB4WiKKYiOmue/VVPfqmemZenW2l8t1lprG5LnNmm5hsRRMRVMb1Wq/wCLXT4Konp//E50B1+cEs1xehOOGWYe/VNE+jqspxlMT0TFdfY538UV82r+q7A3XfxQ/wDQcd8/uWfSzbzuu9G3hm7zvzy7EAAARriRqzDaI0Vmmf4uIrjC2t7VqZ27LdmebRT79Uxv4I3nvMU8L9G5xxt4i43GZ1jLs4aK4xOZ4z+NETO1NujvRM7bRHVEUz4NpuLlu53XZyHTeSW6pinFYi7irsRP/Lpimnf4yr8CIcJ+LOnuFHCrD2cPhas11Jmd+7ir2Ht1xRTZpirsdEXK9p26KOdFMRM+m36N4BqzSWksi0hltGB07lmHwNiIiKpt0+nueOuuemqfHMy5xjK7yrdXTiN7OS5DTY3+wqovVVbfzuyRH5FrcJuUXk+sMysZRn+EjJc0v1RRZr7Jz7F6qeqnnTETRVPeid4nw77QC9wAAAAAAAAAAAAAAAAAAAAAAAAAAAAAAAAAAAAAAAAAAAAAAAAAAAAAAAAAAAAAAAAAAAAAAAAAAAYc4F4anXPKLrzTMY7NTRiMTmtVNXTvVFUzR+CqqifebjYk5GvdZxPuXe8pabbAAAZU5bWnrFFWndRWaIpv3JrwN+qI+ziI59v8H7p+TwNVs8ctjue5H7qR5G4CyuA2a3M54P6Vxd6qarkYOLE1T1z2Kqbe8/AT1VfJd7hWmf7z/irq1AAAAAAAAAAAAAAAAAAAAAAAAAAAAAAAAAAAAAAAAAAAAAAAAAAAAAAARrid3NdWe5GL8jW6+HYPxO7murPcjF+RrdfCzuG7KxuW7IAnpwAAAAAAAAAAAAAAAAAAAAAAAAAAAAAAAAAAAAAAAAAAAAAAAAAAAAAAAAAAAAAAAAAAAAAAAAAAAAAAAAAAAAACfdt/XPr58kseYdt/XPr58kseYgIrd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O2/rn18+SWPMQENi9Hfl6P0U8hPu2/rn18+SWPMRHPs4x2fZrfzLNr/ojG3+b2S5zKaOdzaYpjopiI6ojvOPG+79H3S61Y7CyppnzaYpiJ0eEAAlgAAAAAAAAAAAAAAAAAAAAAAAAAAAAAAAAAAAAAAAAAAAAAAAAAAAAAAAAAAAAAAAAAAAAAAAAAAAAAAAAAAAAAC3eAOkMj1X9Hfo/gfRfobsHYv3a5b5vO7Jzvsao335sdfgW52oNDesfyu/56Bclf/if+6/+Zfbx3yq6Tvth0ra2dlbVU0xh+yKpiN2PwiRAe1Bob1j+V3/PO1Bob1j+V3/PT4c9trpH8xX+urmID2oNDesfyu/552oNDesfyu/56fBtrpH8xX+urmID2oNDesfyu/552oNDesfyu/56fBtrpH8xX+urmID2oNDesfyu/wCedqDQ3rH8rv8Anp8G2ukfzFf66uYgPag0N6x/K7/nnag0N6x/K7/np8G2ukfzFf66uYgPag0N6x/K7/nnag0N6x/K7/np8G2ukfzFf66uYgPag0N6x/K7/nnag0N6x/K7/np8G2ukfzFf66uYgPag0N6x/K7/AJ52oNDesfyu/wCenwba6R/MV/rq5iA9qDQ3rH8rv+edqDQ3rH8rv+enwba6R/MV/rq5iA9qDQ3rH8rv+edqDQ3rH8rv+enwba6R/MV/rq5iA9qDQ3rH8rv+edqDQ3rH8rv+enwba6R/MV/rq5iA9qDQ3rH8rv8Annag0N6x/K7/AJ6fBtrpH8xX+urmID2oNDesfyu/552oNDesfyu/56fBtrpH8xX+urmID2oNDesfyu/552oNDesfyu/56fBtrpH8xX+urmID2oNDesfyu/552oNDesfyu/56fBtrpH8xX+urmID2oNDesfyu/wCedqDQ3rH8rv8Anp8G2ukfzFf66uYgPag0N6x/K7/nnag0N6x/K7/np8G2ukfzFf66uYgPag0N6x/K7/nnag0N6x/K7/np8G2ukfzFf66uYgPag0N6x/K7/nnag0N6x/K7/np8G2ukfzFf66uYgPag0N6x/K7/AJ52oNDesfyu/wCenwba6R/MV/rq5iA9qDQ3rH8rv+edqDQ3rH8rv+enwba6R/MV/rq5iA9qDQ3rH8rv+edqDQ3rH8rv+enwba6R/MV/rq5iA9qDQ3rH8rv+edqDQ3rH8rv+enwba6R/MV/rq5iA9qDQ3rH8rv8Annag0N6x/K7/AJ6fBtrpH8xX+urmID2oNDesfyu/552oNDesfyu/56fBtrpH8xX+urmID2oNDesfyu/552oNDesfyu/56fBtrpH8xX+urmID2oNDesfyu/552oNDesfyu/56fBtrpH8xX+urmID2oNDesfyu/wCedqDQ3rH8rv8Anp8G2ukfzFf66uYgPag0N6x/K7/nnag0N6x/K7/np8G2ukfzFf66uYgPag0N6x/K7/nnag0N6x/K7/np8G2ukfzFf66uYgPag0N6x/K7/nnag0N6x/K7/np8G2ukfzFf66uYgPag0N6x/K7/AJ52oNDesfyu/wCenwba6R/MV/rq5iA9qDQ3rH8rv+edqDQ3rH8rv+enwba6R/MV/rq5iA9qDQ3rH8rv+edqDQ3rH8rv+enwba6R/MV/rq5iA9qDQ3rH8rv+edqDQ3rH8rv+enwba6R/MV/rq5iA9qDQ3rH8rv8Annag0N6x/K7/AJ6fBtrpH8xX+urmID2oNDesfyu/552oNDesfyu/56fBtrpH8xX+urmID2oNDesfyu/552oNDesfyu/56fBtrpH8xX+urmID2oNDesfyu/552oNDesfyu/56fBtrpH8xX+urmID2oNDesfyu/wCedqDQ3rH8rv8Anp8G2ukfzFf66uYgPag0N6x/K7/nnag0N6x/K7/np8G2ukfzFf66uYgPag0N6x/K7/nnag0N6x/K7/np8G2ukfzFf66uYgPag0N6x/K7/nnag0N6x/K7/np8G2ukfzFf66uYgPag0N6x/K7/AJ6uuOmhNN6X0lhMbkWXehcTcx1Fmqvs9yveibdyZjaqqY66Y/A0GqPlN/wDwHunb8ldXPk/0rfrbpKxs7S3rmmZ+2JqmYnw0jMgD2oAAAAAAAAAAAAAAAAAAAAAAAAAAAAAAAAAAAAAAAAAAAAAAAAAAAAAAAAAAAAAAAAAAAAAAAAAAAAAAAAAAAAAASbhj3StJ+6+E8tQ7BnXzwx7pWk/dfCeWodgysv+9Cuvu9AAgIIAAAAAAAAAAAAAAAAAAAAAAACKcVP4BZp/ZeVoZ73aD4q/wCzT+y8rQz1u2UeZyPT/AN4p92PjLy3N3jubslI8tzd47m4PLc3eO5uDy3N3jubg4rH8n3UeuMXXqHLczyixhMZtzLeIruRXHMjmTvtRMddE9/qfP9Slq/16yD4y9+zai4VfwCyv+18rWljVPnegXL7vZ+7HwYx+pS1f69ZB8Ze/ZtA8n7h9mXDfRuNyfOMVg8TiL+PrxdNeFmqaYpqt26YiedETvvRP4YWaPiSAAOu7k992fSn9L/8AhU7EXXdwqmNP8c8gtYn0nofOKcLXv/Fma5t9P4QdiIAOu7jF3cdR+6tX6UOxF156ypjP+UFmVnDenjFahnD0bfxv3fmQ7DAAAY65bl2qdbafszPpaMumuI8c3Ko/+MOW5MnBXK83ySzq7V2Gpxtu/VV6BwNyN7fNpmYm5cj+NvMTEUz0bRvO+8bfBy3sFco1RpnHTE9ivYO5ZifHRXvPlIXZyYsdbxvBLTvY6omqxF6xXH2tVN2vo/BMT74J5iNNZFicBOBv5NltzBTTzewVYWiaNvBzdtmJuUtwzw3D3VWFxWR0128lzOKrli3NUz2C5TMc6iJ69vTUzG/T0zHe3bvZx5bk2vpJ0/FW3Z5zGZo8PN7FVzvy80Fj8nvV9/WnC7K8fjrk3cww81YPFVzO8110bbVT45pmmZ8cysdnvkUU3I4a5xNX+ynNq+b7fYbW/wDk0IAAAAAAAAAAAAAAAAAAAAAAAAAAAAAAAAAAAAAAAAAAAAAAAAAAAAAAAAAAAAAAAAAAAAAAAAAADrgscONf2K+fY0nqO3VttvRgbsTt+B7/AKQ+JHsb1T/0l/8AU7GAHXP9IfEj2N6p/wCkv/qPpD4kexvVP/SX/wBTsYAdc/0h8SPY3qn/AKS/+p67/DziFiKYpv6W1Ldpid4ivBXqo39+HY4Arfk55Zjsm4NaewGbYPEYLG2vRHZLGItzbro3xF2qN6Z6Y3iYn2pWQAAAAAAAAAAAAAAAAAAAAAAAAAAAAAAAAAAAAAAAAAAAAAAAAAAAAAAAI1xO7murPcjF+RrdfDsH4ndzXVnuRi/I1uvhZ3DdlY3LdkAT04AAAAAAAAAAAAAAAAAAAAAAAAAAAAAAAAAAAAAAAAAAAAAAAAAAAAAAAAAAAAAAAAAAAAAAAAAAAAAAAAAAAAAAAAAAAAAAAAAAAAAAAAAAAAAAAAAAAAAAAAAAAAAAAAAAAAAAAAAAAAAAAAAAAAAAAAAAAAAAAAAAAAAAAAAAAAAAAAAAAAAAAAAAAAAAAAAAAAAAAAAAAAAAAAAAAAAAAAAAAAAAAAAAAAAAAAAAAAAAAAAAAAAAAAAAAAAAAAAAAAAAABfnJX/4n/uv/mX2oTkr/wDE/wDdf/Mvt4f5YemLb/X+FIAOaAAAAAAAAAAAAAAAAAAAAAAAAAAAAAAAAAAAAAAAAAAAAAAAAAAAAAAAAAAAAAAAAAAAAAAAAAAAAAAAAAAAABUfKb/gHgPdO35K6txUfKb/AIB4D3Tt+Surzya9K2HvDMgD3kAAAAAAAAAAAAAAAAAAAAAAAAAAAAAAAAAAAAAAAAAAAAAAAAAAAAAAAAAAAAAAAAAAAAAAAAAAAAAAAAAAAAAASbhj3StJ+6+E8tQ7BnXzwx7pWk/dfCeWodgysv8AvQrr7vQAICCAAAAAAAAAAAAAAAAAAAAAAAAifFX+AOaf2XlaGemheK38Ac0/svK0M8ttEfY5Lp77xT7sfGX6PwZ6FG/R+BoH6PwNA/R+BoGhuFX8Acr/ALXytaWInwp/gDlf9r5WtLGifO9AuX3ez92PgAPiSAAMH8pvSOL0fxUxOa4Wmu3gc2uej8Lep6Obd3iblO/20V+m9qqG8HBaz0nk2s8ju5TqHB0YrCVzzo36KrdXeqoqjppqjw+91TMAgPCrjjpfVuQYWc3zXBZTnlFEU4nD4u7TZpqrjrqt1VbRMT17b7x1T4ZcVeOGl9JafxU5RmuCzXPK6Jpw2Hwl2m9TTXPVVcqp3imI69pneeqPDFZZ9yTInE115BqiaMPM+ltY3Dc6qmPHXTMb/Bh5af5JtunE0V6h1PVcsRPprOCw3Mqqj+fVM7fBkEB5KukMVqjifbz3F0V14DKJnFXr1fTFd+d+x07+HeZr/q+OG5HDaR0xlGkcjs5Tp/B0YTBWunm09M11T11VVT01VT4ZcyCktYco3S2mdZYnIb2CzHFRhL3YMTirFNHMt1xO1UREzvVzZ3ierpidt1z4PE2cbg7GKwtym7h79um7buU9VVNUbxMe3Es5a55Mcah11j85wWoKMHgMwxNWKv2a8PNdy3VXPOrimedETEzMzG+22/f2aIyjAWMqyrBZdhImMNhLFGHtRVO8xRRTFMbz7UQCtOUloG9rvh7cpy212TN8tr9F4WiI6bu0bV248cx0x4ZppZ25NPFuxw/zDF5HqSblvI8bd7J2XmzM4W9tzZqmmOnmzERE9+ObHR1tvqc4p8ANNa5x13M8LduZLnF2d7l/D0RXbu1fbV2+jefHExv39wTe9xI0VZy/0dXqvI/Q3N53OpxtuqZ8UUxO8z4tt2NuUHxI7aGscHhshtX7mU4LexgqOZPPxFyuY51fN6/TTFMRHXtHhnZPaOSXmc4javVeCixv9nGEqmrb+bztvyrg4VcC9M8P8VRmMTdzXOqY9Li8TTERa8M26I6KZ8czM+MHO8ENHV6F4bZVlGJiIx80ziMXt07Xa53mPHzY2p3/AJKdgAAAAAAAAAAAAAAAAAAAAAAAAAAAAAAAAAAAAAAAAAAAAAAAAAAAAAAAAAAAAAAAAAAAAAAAAAAAAAAAAAAAAAAAAAAAAAAAAAAAAAAAAAAAAAAAAAAAAAAAAAAAAAAAAAAAAAAAACNcTu5rqz3Ixfka3Xw7B+J3c11Z7kYvyNbr4Wdw3ZWNy3ZAE9OAAAAAAAAAAAAAAAAAAAAAAAAAAAAAAAAAAAAAAAAAAAAAAAAAAAAAAAAAAAAAAAAAAAAAAAAAAAAAAAAAAAAAAAAAAAAAAAAAAAAAAAAAAAAAAAAAAAAAAAAAAAAAAAAAAAAAAAAAAAAAAAAAAAAAAAAAAAAAAAAAAAAAAAAAAAAAAAAAAAAAAAAAAAAAAAAAAAAAAAAAAAAAAAAAAAAAAAAAAAAAAAAAAAAAAAAAAAAAAAAAAAAAAAAAAAAAAAAAAAAAAAAX5yV/+J/7r/5l9qE5K/8AxP8A3X/zL7eH+WHpi2/1/hSADmgAAAAAAAAAAAAAAAAAAAAAAAAAAAAAAAAAAAAAAAAAAAAAAAAAAAAAAAAAAAAAAAAAAAAAAAAAAAAAAAAAAAAVHym/4B4D3Tt+SurcVHym/wCAeA907fkrq88mvSth7wzIA95AAAAAAAAAAAAAAAAAAAAAAAAAAAAAAAAAAAAAAAAAAAAAAAAAAAAAAAAAAAAAAAAAAAAAAAAAAAAAAAAAAAAAAEm4Y90rSfuvhPLUOwZ188Me6VpP3XwnlqHYMrL/AL0K6+70ACAggAAAAAAAAAAAAAAAAAAAAAAAIlxW/gDmn9l5Whnndobiv/ADNP7LytDO7dZ+ZyXT33in3Y+MvLc3eI2KR5bm7xAeW5u8QHlubvEBojhT/AHK/wC18rWlqJcKP4AZX/a+VrS1Gq88u/uX3ez92PgAPiSAAAAAAAAAAAAAAAAAAAAAAAAAAAAAAAAAAAAAAAAAAAAAAAAAAAAAAAAAAAAAAAAAAAAAAAAAAAAAAAAAAAAAAAAAAPmzLHYXLMvxGOzC/bw+Dw9ubt27cnamimI3mZl9KguWZnF/AcNsDl+HrminMcdTTe2n7K3RTNXN+FFE+8CPav5VmFw+NuWNJ5DOMsUTtGLxt2bcV+OLcRvt7cxPihFZ5Vuqd+jIsk2/tfPctycuB2Ral0nZ1Pq+1dxlGLrrjC4OLtVuiKKappmuqaZiqZmqmdo3iNo7+/RdccEOHERt9KuD+MuecDP31VuqfWLJPwXfPPqrdU+sWSfgu+e0F2kOHHsVwfxlzzjtIcOPYrg/jLnnA5Tg/qvFa44c5RqHMLFjD4rGdm59uxvzKeZerojbeZnqoiUycdp3I8t05k2HyrJMLRhMvw/O7FZomZinnVTVPXMz0zVM++5EAAAAAAAAAAAAAAAAAAAAAAAAAAAAAAAAAAAAAAAAAAAAAAAAAAAAAAEa4ndzXVnuRi/I1uvh2D8Tu5rqz3Ixfka3Xws7huysbluyAJ6cAAAAAAAAAAAAAAAAAAAAAAAAAAAAAAAAAAAAAAAAAAAAAAAAAAAAAAAAAAAAAAAAAAAAAAAAAAAAAAAAAAAAAAAAAAAAAAAAAAAAAAAAAAAAAAAAAAAAAAAAAAAAAAAAAAAAAAAAAAAAAAAAAAAAAAAAAAAAAAAAAAAAAAAAAAAAAAAAAAAAAAAAAAAAAAAAAAAAAAAAAAAAAAAAAAAAAAAAAAAAAAAAAAAAAAAAAAAAAAAAAAAAAAAAAAAAAAAAAAAAAAAAvzkr/wDE/wDdf/MvtQnJX/4n/uv/AJl9vD/LD0xbf6/wpABzQAAAAAAAAAAAAAAAAAAAAAAAAAAAAAAAAAAAAAAAAAAAAAAAAAAAAAAAAAAAAAAAAAAAAAAAAAAAAAAAAAAAAKj5Tf8AAPAe6dvyV1bio+U3/APAe6dvyV1eeTXpWw94ZkAe8gAAAAAAAAAAAAAAAAAAAAAAAAAAAAAAAAAAAAAAAAAAAAAAAAAAAAAAAAAAAAAAAAAAAAAAAAAAAAAAAAAAAAACTcMe6VpP3XwnlqHYM6+eGPdK0n7r4Ty1DsGVl/3oV193oAEBBAAAAAAAAAAAAAAAAAAAAAAAARLiv/ADNP7LytDO7RHFj+AGa/2XlaGdt2+y8zkunvvFPux8Zfo/NzdsUj9H5ubg/R+bm4P0fm5uDRPCj+AGV/2vla0tRLhP/ADKv7XytaWotXnl39z+72fux8AB8SQAAAAAAAAAAAAAAAAAAAAAAAAAAAAAAAAAAAAAAAAAAAAAAAAAAAAAAAAAAAAAAAAAAAAAAAAAAAAAAAAAAAAAAAAABSfK30ziM+4WzjMFbquXsoxNOLrppjeZtc2aa/wc6Kp8VMrsVPylNbZtoTQeDzHIvQ038RmFGEuRiLXZKJt1WrtUxt7dEA+Dkn6kwec8J8Fllq5T6OyiuuxiLW/TEVV1V0VbeCYq238NMrndZ2n9YZxpvUteeacxEZXjKqpmaMNG1rmzO80TRO8TR/JneOiPBCwvqj+I3rng/wDorf6gbvGEPqj+I3rng/8Aorf6j6o/iN654P8A6K3+oG7xA+BmpMy1dwsyTPM7u0XcwxXZ+y10URRE82/cojojojophPAAAAAAAAAAAAAAAAAAAAAAAAAAAAAAAAAAAAAAAAAAAAAAAAAAAAAAARrid3NdWe5GL8jW6+HYPxO7murPcjF+RrdfCzuG7KxuW7IAnpwAAAAAAAAAAAAAAAAAAAAAAAAAAAAAAAAAAAAAAAAAAAAAAAAAAAAAAAAAAAAAAAAAAAAAAAAAAAAAAAAAAAAAAAAAAAAAAAAAAAAAAAAAAAAAAAAAAAAAAAAAAAAAAAAAAAAAAAAAAAAAAAAAAAAAAAAAAAAAAAAAAAAAAAAAAAAAAAAAAAAAAAAAAAAAAAAAAAAAAAAAAAAAAAAAAAAAAAAAAAAAAAAAAAAAAAAAAAAAAAAAAAAAAAAAAAAAAAAAAAAAAAC/OSv/AMT/AN1/8y+1Cclf/if+6/8AmX28P8sPTFt/r/CkAHNAAAAAAAAAAAAAAAAAAAAAAAAAAAAAAAAAAAAAAAAAAAAAAAAAAAAAAAAAAAAAAAAAAAAAAAAAAAAAAAAAAAAAqPlN/wAA8B7p2/JXVuKj5Tf8A8B7p2/JXV55NelbD3hmQB7yAAAAAAAAAAAAAAAAAAAAAAAAAAAAAAAAAAAAAAAAAAAAAAAAAAAAAAAAAAAAAAAAAAAAAAAAAAAAAAAAAAAAAAJNwx7pWk/dfCeWodgzr54Y90rSfuvhPLUOwZWX/ehXX3egAQEEAAAAAAAAAAAAAAAAAAAAAAABEuLH8AM1/svK0M6tE8We5/mv9l5WhnXdIsvM5Pp77xT7sfGX6Pzc3bVI/R+bm4P0fm5uD9H5ubg0Xwn/AIAZV/a+VrS1EeE3c/yr+18rWlyJV55d9c/u9n7sfAAYpIAAAAAAAAAAAAAAAAAAAAAAAAAAAAAAAAAAAAAAAAAAAAAAAAAAAAAAAAAAAAAAAAAAAAAAAAAAAAAAAAAAAAAAAAAA+PNMry/NsPTYzXA4XG2KaufTbxNmm5TFW0xvEVRMb7TPT45fYVTFNMzVMREdMzPeBwH0laV9jWSf9Ba80+krSvsayT/oLXms88X+UtdwuPv5Tw9psVxamaLma3qefFVUdfYqZ6JiPtqt4nvRttM0rOtOKGpq6r+HznVOMiZ6fQVd6KIn+bb2pj8AN4fSVpX2NZJ/0FrzT6StK+xrJP8AoLXmsIYbiLxN0riaK72fahw9e/pbeY1V3KZ/q3YmPyND8EeUPa1RmGHyHWNmxgs1vzFGHxdr0tm/V3qKon7Cqe907TPR0dESF/4DBYXLsJbwuX4axhcLb35lmxbiiineZmdqY6I6ZmfffQAAAAAAAAAAAAAAAAAAAAAAAAAAAAAAAAAAAAAAAAAAAAAAAAAAAAAAAI1xO7murPcjF+RrdfDsH4ndzXVnuRi/I1uvhZ3DdlY3LdkAT04AAAAAAAAAAAAAAAAAAAAAAAAAAAAAAAAAAAAAAAAAAAAAAAAAAAAAAAAAAAAAAAAAAAAAAAAAAAAAAAAAAAAAAAAAAAAAAAAAAAAAAAAAAAAAAAAAAAAAAAAAAAAAAAAAAAAAAAAAAAAAAAAAAAAAAAAAAAAAAAAAAAAAAAAAAAAAAAAAAAAAAAAAAAAAAAAAAAAAAAAAAAAAAAAAAAAAAAAAAAAAAAAAAAAAAAAAAAAAAAAAAAAAAAAAAAAAAAAAAAAAAABfnJX/AOJ/7r/5l9qE5K//ABP/AHX/AMy+3h/lh6Ytv9f4UgA5oAAAAAAAAAAAAAAAAAAAAAAAAAAAAAAAAAAAAAAAAAAAAAAAAAAAAAAAAAAAAAAAAAAAAAAAAAAAAAAAAAAAAFR8pv8AgHgPdO35K6txUfKb/gHgPdO35K6vPJr0rYe8MyAPeQAAAAAAAAAAAAAAAAAAAAAAAAAAAAAAAAAAAAAAAAAAAAAAAAAAAAAAAAAAAAAAAAAAAAAAAAAAAAAAAAAAAAABJuGPdK0n7r4Ty1DsGdfPDHulaT918J5ah2DKy/70K6+70ACAggAAAAAAAAAAAAAAAAAAAAAAAIjxZ7n+a/2XlaGdGi+LXc+zX+y8rQzmk2O65Tp37xT7v/Zfo/BuUuh+j8A0P0fgGh+j8A0NGcJu5/lX9r5WtLkR4S9z7Kv7XytaXIVe9LvLn93s/dj4ADFJAAAAAAAAAAAAAAAAAAAAAAAAAAAAAAAAAAAAAAAAAAAAAAAAAAAAAAAAAAAAAAAAAAAAAAAAAAAAAAAAAAAAAAAAAAFOcqvVN/TfCq/YwVybeKza/TgefTO0025pqqube3TTzf6y42d+Wtgrt7QOSYyiJm1h8x5le3e59uraZ9+nb3wRTktcH8rzvKo1fqnC0YyzVdqowGEuxvbnmTtVcrjqq9NE0xE9HRO8T0baws2rdi1Ras26LdqiObTRRG0Ux4IiOpUvJWzjCZnwbynDYeun0Rl1d3DYi3HXTVNyquJ28dNUT+FboPnx+CwuY4S5hcww1jFYa5G1dm/biuiqPHE9EsY8p/hTgtDY3BZ/pqirD5Rjrs2q8PEzMYe/tNUcyevm1RFUxHemme9tEbWZ35aecYWxoPKcnqrpnHYrHxiKaN+mLduiuKqvw10x+EFn8EdT3tX8LshzfF18/GV2Zs4iqeuq5bqmiap8dXN53vpyqHkpYO7hOCuU1XomPRF6/eoifteyTTH4ebv763gAAAAAAAAAAAAAAAAAAAAAAAAAAAAAAAAAAAAAAAAAAAAAAAAAAAAAARrid3NdWe5GL8jW6+HYPxO7murPcjF+RrdfCzuG7KxuW7IAnpwAAAAAAAAAAAAAAAAAAAAAAAAAAAAAAAAAAAAAAAAAAAAAAAAAAAAAAAAAAAAAAAAAAAAAAAAAAAAAAAAAAAAAAAAAAAAAAAAAAAAAAAAAAAAAAAAAAAAAAAAAAAAAAAAAAAAAAAAAAAAAAAAAAAAAAAAAAAAAAAAAAAAAAAAAAAAAAAAAAAAAAAAAAAAAAAAAAAAAAAAAAAAAAAAAAAAAAAAAAAAAAAAAAAAAAAAAAAAAAAAAAAAAAAAAAAAAAAAAAAAAAAC/OSv/AMT/AN1/8y+1Cclf/if+6/8AmX28P8sPTFt/r/CkAHNAAAAAAAAAAAAAAAAAAAAAAAAAAAAAAAAAAAAAAAAAAAAAAAAAAAAAAAAAAAAAAAAAAAAAAAAAAAAAAAAAAAAAqPlN/wAA8B7p2/JXVuKj5Tf8A8B7p2/JXV55NelbD3hmQB7yAAAAAAAAAAAAAAAAAAAAAAAAAAAAAAAAAAAAAAAAAAAAAAAAAAAAAAAAAAAAAAAAAAAAAAAAAAAAAAAAAAAAAAJNwx7pWk/dfCeWodgzr54Y90rSfuvhPLUOwZWX/ehXX3egAQEEAAAAAAAAAAAAAAAAAAAAAAABEeLXc+zX+y8rQzlu0Zxa7n2a/wBl5WhnJKsN1yvTn3inu/7L93N34Nylfu5u/AH7ubvwB+7m78AaO4S9z7Kv7XytaXIhwl7n2Vf2vla0vQa96XeXP7vZ90fAAYpAAAAAAAAAAAAAAAAAAAAAAAAAAAAAAAAAAAAAAAAAAAAAAAAAAAAAAAAAAAAAAAAAAAAAAAAAAAAAAAAAAAAAAAAAAAj+vtLYPWmkcyyDMZmmzi7fNpuRG82q4neiuPHFURPj6kgAdfOHxet+BGuL9qjfC4jqqouUzXhsbaieiqOrnU+CY2qjeY6J3hceT8rLDzYppznS12m9EemrwmKiaap8MU1UxMe1vLR2pNO5PqbLqsDqDLcLmGFnpii/RFXNnw0z10z442lUmacmPQGNvVV4ec4y+mf/AG8Ni4mmPjKap/KCDZ/ysd8NXRp/THNxEx6W7jcRvTTPjopiJn4UKo0xkOruOuvqsTj7969TNVPozH107WsLa+1pjqievm0R1z0z35aWybk08Psuv03MTZzPMubO/MxeK2p9+LcUbrdybKcvyTL7WByfBYfA4O39hZw9uKKY8e0d/wAYGSZXhckyfBZXl1vsWDwdmixZo8FNMbR7c9HW+0AAAAABx+f5zl+n8nxWaZzi7eEwGGo5929cnoiPzzMz0REdMzO0Mua15VeMqxdyzozJsPRhqZmKcTmPOrrrjwxbpmIp9+ZBrMYit8pXiLhK6L2JsZXXaqneKbuCqppq8UTFUT+VcfCPlGZVq7MbGT6jwlGT5rfmKLN2mvnYe/XPVTvPTRM96J3ifDvtAL6Bx+oM5y/T2TYvNc4xNGFwGFo7Jdu19UR/nMztERHTMzEA5AZF1nyqs0vY25Z0dk+Fw+Eidqb+Pibl2uPDzKZiKfa3qR7D8pjiFgb9FWOw2VXrc9PY72Eqo3jxTFUSDbYqPgvxvyfiPcnLr9icrz6mia/QtdfOovUx1zbq6N9uuaZjeI8MRMxbgAj+uNX5NojIbub6hxUWMLRPNopiN67tfeoop79U/wD452iN2XNUcqrP8Vi67el8lwOCw2+1FeL51+7V4J2iaaY9rafbBsMYmw3KZ4g4C/ROYYTKr9E9PMvYSu3Mx4piqF98HOOeScQ79OWYizOVZ9zZqpwtyvn0X4iN5m3XtG89/mzG+3VvtMgt4AAQrWvFHR2jIrozzO8NRiqf/wBEsz2W9v4Jop3mPbnaFN1cp2c51jk2UaYyKm3g8ZjrOGuYnMK965oruRTPNt0TtTO09EzVPtA0yAAAACkeM3H/ACrQmPu5Nk+FpzbPLcfutM182zh58FUx01VfyY9+YnoBdwxDd5S3ETFV13sNYyu3ZpneabWDqqpp9uZqmfyphoLlU4irHWsNrjKcPThq5imcbl8VRNvx1W6pnnR4dpifBE9QNXD58vxuGzLA4fG4C/bxGExFEXbV23VvTXTMbxMT4FNco/ixnvDK/kFGQ4TLMRGYU35u+jbdyvm8ybe3N5tdP2877794F2jFf1VeuPWrTf8A09/9sfVV649atN/9Pf8A2wNqDFf1VeuPWrTf/T3/ANsm/Bbj5q3XXEjK8gzLLclt4HEReqvXMLYuxXRFFquqJiarlUR6aKY6Y74NOgAAACudbcaNDaQ7Jbx2c28XjKOicJgP3e5v4J2nm0z/ADphX2geUNidc8VMn09luSWcFlOLm9Fy7iLk3L9UUWa64mNtqaemmN49N0bg0OAAI1xB1tk2gtPXM3z+/NFmJ5lq1bje5fr71FEd+fyR1yyzqHlTarx2Mqo07lOXYDDTO1EXaasRdn253iPe5oNljFeV8p/XGXYuKc4y/K8ZaifT26rFdm5t4piraPfplpjhLxQyTiVlNzEZXz8Nj8Pt6JwN6Ymu1v1TEx9lTPemPfiATwAAAAAEa4ndzXVnuRi/I1uvh2D8Tu5rqz3Ixfka3Xws7huysbluyAJ6cAAAAAAAAAAAAAAAAAAAAAAAAAAAAAAAAAAAAAAA9uFw97F4m1h8LarvX7tcW7duiN6q6pnaIiO/MyD1DSuhuTZTewVrFazzG/avVxFU4PBTTvb8VVyYmJnwxEe/KX18nvQWIprs2buZUXaeiareLpmqPemmY/Ii1XyyidCNVe7OJ0Mdi6OLHArMdH5fezfJMVVmmU2o516mqjm3rFP20xHRVTHfmNtvBtvKl2+i0ptI00y3UV01xppAGbMAAAAAAAAAAAAAAAAAAAAAAAAAAAAAAAAAAAAAAAAAAAAAAAAAAAAAAAAAAAAAAAAAAAAAAAAAAAAAAAAAABdXCjgRmGrsvs5vnuKryvKr0c6zRTRzr1+n7aInoppnvTO+/g22lhXaU2caapYV100RpqUqNi0cnvQVmmmxdu5lXemOia8XTFc+9FMR+RDdd8myLGCu4rRmY3r96iJq9BY3m71+Km5ERET4ImPfhopvllM6Gmm92czoZsHsxNi7hsRdsYi3Xav2qpouW642qpqidpiY70xL1pSSAAAAAAAAAAAAAAAAAAAAAAAAAAAAAAAAAAAAAAAAAAAAAAAAAAAAAAAAAAAAAAAAAAAAAAAAAAAAAAAAAAAACf8ACrhfm/EPGXJwlVODyuxVFN/G3aZmIn7WmP41W3TtvER35jeN7/wXJ10VgMNT9EsZmWIudVVy5iKbVMz4oino/DLRaXmzs50TP2tFpeKLOdE+dkEav1FyasgxWFqr07muNweJ23ojETTetT+CIqj2959pmrWGmc00jnt/Kc7w/YcVa6YmJ3puUz1V0z36Z/8AxTtMTDKyt6LXdllZ21FpuuFAbW0AAAAAAAAAAAAAAAAAAAAAAAAAAAAAAAAAAAAAAABfnJX/AOJ/7r/5l9qE5K//ABP/AHX/AMy+3h/lh6Ytv9f4UgA5oAAAAAAAAAAAAAAAAAAAAAAAAAAAAAAAAAAAAAAAAB8ObZvl+T4acRmuNw+Es/bXrkU7+KN+ufFCvMZxmyOc4wmX5Ph8RmFV+/RZm9P7lbjnVRG8bxzp236to9tLu1wvN6iZsaJmI/H8OPmYVWlNG9K0QERmAAAAAAAAAAAAAAAAAAAAAAAAAAAAAAAAAAAAAAAAKj5Tf8A8B7p2/JXVuKj5Tf8AAPAe6dvyV1eeTXpWw94ZkAe8gAAAAAAAAAAAAAAAAAAAAAAAAAAAAAAAAAAAAAAAAPvyPKcdnubYbLMqw9eJxuJr5lq1R1zP+URHTMz0RENLaS5NOW2sJbu6rzXE38VMb1WcFMW7dE+DnVRM1e3tS1WttRZb0tVpbUWe9LLQ2Ff5POhcZZqpwWIzK1XHRz7WKpr2nxxNMqP4t8Hc10DbjH2b0ZlklVUU+iaaObVZmeqLlPTtv1RVE7TPg3iGFnebO0nRHnY0XmiudEKtASG8AAAAAAAAAAAAAAAAAAAAAAAAAAAAAAAAAAAAAAABJuGPdK0n7r4Ty1DsGdfPDHulaT918J5ah2DKy/70K6+70ACAggAAAAAAAAAAAAAAAAAAAAAAAIhxb7nua/2XlaGcWjuLfc9zX+y8rQzhul2G65Xpz7xT3f8AZfo/NzduU2h+j83Nw0P0fm5uGh+j83Nw0NH8JO57lX9r5WtL0Q4Sdz3Kv7XytaXoFe9Lu7n93s+6PgAMUgAAAAAAAAAAAAAAAAAAAAAAAAAAAAAAAAAAAAAAAAAAAAAAAAAAAAAAAAAAAAAAAAAAAAAAAAAAAAAAAAAAAAAAAAenHYmjBYLEYq7FU27Fuq7VFMbztTG87fge5+VRFVM01RExMbTE98GaOFfKLzbV3EnB5HmeT4GxluYXKreHnD8+btmebM086Znarq2naKevfxLS468Q8Tw10jhM4weAs465fx1GEm3drmiIiq3cr528fzIj33u0twf0VpbU9Wf5LlPYcw9N2OZu11UWedG1XMpmdo6JmPFE7RskOtdHZFrbKrWW6nwPo7BWr0Yii32a5a2uRTVTE70VRPVVV0b7dIMyfVZZv7F8B/1Nf6j6rLN/YvgP+pr/AFLm+p94Y+xn5fiv2h9T7wx9jPy/FftAUz9Vlm/sXwH/AFNf6j6rLN/YvgP+pr/Uub6n3hj7Gfl+K/aH1PvDH2M/L8V+0BJuEurL2ueH2VaixOFt4S7jey86zbqmqmnmXa7fRM+Hmb++lzitLafyvSuRYXJshwvoXLcNzuxWeyVV83nVTXV6aqZmfTVTPTPfcqAAAADH/LQ1biMTqXLdK2LtVOCwlmMXfoieiu9XvFO/82mOj+fKzOTTwqyjINGZZqHMsFZxWfZlapxVN29RFXoe3VG9FNET9jPNmJmeveZjqhPNU8KNE6qzm7muf5HbxmYXaaaa71V+7TMxTG0dFNUR1R4ExwGEsZfgcNg8Hbi1hsPbps2qImZ5tFMRER0+CIgDH4LC5hhLmFx+Gs4rDXY5tdm9RFdFUeCYnolgvlJaBwmgOIEW8mpm1lWYWYxeHt7zPYZ50xVRE9e0TG8eKqI7zfbEXK/1Jh894mYfLMBVF2Mpw0Ye5NPT+7VVTVVTHtRzY9veAam4J6gxGqOFenM2xtc3MVdw3Y71yeuuu3VVbqqnxzNEz76h+Wvqu96MyXSmHuTTYi39EMTTE/ZzMzRbifa5tc7eOPAv/hBp27pPhnp7JsTTzcTh8LFV6n7W5XM11x71VUx7zHPKuxNV/jdnVuqd4w9rDWqfFE2aK/z1SC/uS3w0yzJNFYDUuYYO1fzzM6PRFu7doiqcPZn7CKN+qZjaqZjp6du8unPcmy3Pstu5fnWBw+Nwd2Nq7V+iKonxx4J8cdMPm0Xh6cJo7IsNbjaizgLFumPBEW6YcwDrx4j5FiuEvF67Zye/cp9AX7eNwF2qembc7VUxPh26aZ8O0+Fv7T2aWc8yDLc1w3RYx2Gt4miPBTXTFUR+VkTls4emjiDkmIiNqrmWRRPj5t255zQ/J5xFWK4L6UuVzvMYWbfvUV1Ux+SAZV5U2q8VqXiri8sorrqwOUTGDw9qOqbm0Tcq28M1el9qmGqeDvC3JuH2nsJRRg7F3Pa7cVYvHV0xVcm5MdNNNU/Y0RPRERt1bz0vdj+Dugswzy/nGM0/au5levzibl6cRejnXJq501bRXt197bZPwcdqDI8r1Fll7Ls8wOHx2DuxMVWr1EVR7cd+J8Ex0w6+eJen8Rww4rYzA5ViblFWX4i3icDf39NFMxFdG89+Y32nwzEuxd1/8aMxniLxyx1rT8RiIxGJtZdhJp6YuTTEUc7f7WaudO/gBvDTuZRnGn8szOmnmxjcLaxMUx3ufRFW35VH8qSzrjM8Xp3J9DU5vXaxVF+cXbwE1UU1bTbinslcbREdNXXMQvPJMvt5TkuAy6zMzaweHt4eiZ78UUxTH5n2gx7ovkr53jpov6vzbD5banpqw+Fjs96fFNXRTTPjjnKk0/l9rKeNmW5dhqq6rGD1Dbw9uquYmqaaMTFMTO23TtDsddd1j/7YO3/99Ef4sHYiAAACNcStR/SloLPM9jm9kweFqrtRV1Tcn0tET4udNLFXJ70TRxJ4l11Z/NzE4DDU1Y/HTVVO9+qao2pmev01VW8+GIqaU5XGJqscF8dbpnaMRisPaq8cRXz/AM9MK95DeHp5mscRMen3wluJ8Efusz/l+AGoMBgsLl+Et4XAYazhsLajm0WbNEUUUx4IiOiGauVxwzyy3p76cslwdrCYzD3aLePps0RTTdornmxXMR/GiqaY378VdPVDTqB8eMPTiuDurbdcbxGArue/TtVH5YgFV8i7Vd7MNMZvpvF3JrnLLlN/Dc6eq1c351MeKKqZn+u0ZesWb23ZrVu5t1c+mJ2Yv5FeIqt8T8zsb+ku5TcmY8cXbW355/C2oD5/QOE9S2Pi4PQOE9S2Pi4fQAorlX6pwul+Hk5XgrVi3med1Th6ZpoiKqLMbTdq9+Jin+vPgR3kY6L9B5JmOr8Za2vY6ZwmDmY6rNM+nqj+dXER/Z+NT/FnO8Xxd42xgcmr7Lh6sRTlmX7dNPMirabntTM1V7/a7eBuXTWTYTTun8vyfLqOZhMFYosW478xTG28+OeufHIOSAAZd5R+TcQ9XcRKci0raza/knoO1Vct2q5tYXnzNW/PqmYpmdojomZ8TUQDImQclrF2MrxOP1dnduzVas13YwmX08+d4pmYiblUbR1d6mfbVzyX+7ppj28T/hrreOof9wZn/Rbv6EsHcl/u6aY9vE/4a6DsBABhflX6pxGouKt7KbNdVeDyemnC2bdPTE3aoiq5Vt4d5in+pDVPB3htlXD7S+Dw9jC2as4uWqasbjJpibly5Mb1UxV1xRE9ER4I8MzLGFyfovyh57P6aMXqjaqJ8FWL22/BLsOBGte6KyTXGRX8sz7B27tNdExav82Oy2Ku9XRV1xMfgnqneGHOG2Z47hfxsw1nE3OZ6Ex9WW47boprtTXzK58cdVceOIdhDr65S1inCccdUUW/S73bN3o8NVi3VP5ZB2Cj5cpvzisqweIq+yu2aLk+3NMS+oAAAAEa4ndzXVnuRi/I1uvh2D8Tu5rqz3Ixfka3Xws7huysbluyAJ6cAAAAAAAAAAAAAAAAAAAAAAAAAAAAAAAAAAAAAAL25JmmbWaavx+d4q3FdvKrVMWYmOiLtzeIq96mmr8MSolrTkf4emnQuc4mI9NczKbcz4qbVEx+nKPe6sNlOhHvNWGznQjfKk4hZhYzmjSeT4q5hsPatU3cbVaqmmq5VV000TMdPNinadu/zvEztg8XiMFibeJwd+7h8RbnnUXbVc0VUz4YmOmE14636sRxb1NXXO8xieZ71NNNMfkhA2VhRFNnEQysaIpoiIbb4Ba1va80JcpzmaL+YYOucLipqiNr1M0701zHV0xMxPhmJ8LJvFDT1OldfZ3k9qJixh78zZie9aqiK6I+DVELl5G9+qMfqnD7+kqtYe5t44m5H/yRPlV2KbPFWqumNpvYGzcq8c+mp/NTCPZR/TvFVEeZosowW9VMeZToCcmgAAAAAAAAAAAAAAAAAAAAAAAAAAAAAAAAAAAAAAAAAAAAAAAAAAAAAAAAAAAAAAAAAAAAAAAAAAAAAAAAAJZwp05TqviDkuUXqZqw169z78eG1RE11x4t4pmPfao5Q+t8RofRWHw+S1xh8xzCucPYroiI7Dbpj09VPgmN6Yjwc7fvKU5JmHpvcUL9yqN5sZbduU+Kefbp/NVLnuWLfqqz/TliZ9JRhrtcR46q4if0YQbWP6l4ppnzQhWkY7emmfNDPuJxN/FYivEYm9cvX6551Vy5VNVVU+GZnplpTktcQ8wx2YX9KZ1irmKoizN/BXLtU1V0c3bnW956Zjad48G0+JmZYfJ9v1YfjDpyqidudduW58cVWq4/zSLxRFVnMS329EVWc6Uu5WGmbWU61wWc4W3FFrNrMzdiI6JvW9oqn36aqPf3lRzVvLCsU1aSyHETHpreOqtxPiqtzM/owykxutWKyjSxu1WKzjSAJCQAAAAAAAAAAAAAAAAAAAAAAAAAAAAAAAAAAAAAAAAAAAAAAAAAAAAAAAAAAAAAAAAAAAAAAAAAAAAAAAAPKimquummiJmqqdoiO/Lxc9oLD04vXWnMNXG9N7MsNbmPFN2mP83yZ0RpfJnRGltDDW8Jwo4PzVFqifoXgufcjq7NiKuvef5Vyrb2p8TFGp9RZrqfNbuY53jbuKxNyqZ3rq9LRH2tMdVMeKGu+VHfqtcJMZRTO0XsTYoq8cc7nfnphi1DuVOmma588yiXONMTXPnlZ3A3iHmOkdW4DCXcVcryLGXqbGIw9dUzRb507Rcpj+LMTO87dcbx4F3cq/TNrMtC2c9t249F5VepiquI6Zs3JimY+FNE+Lp8LIkTMTExMxMdMTDd/FaIzHgzn1d2N5ryyb8+3FMV/nh8vEYLWiuHy3jBaU1wweAnJoAAAAAAAAAAAAAAAAAAAAAAAAAAAAAAAAAAAAAAAC/OSv8A8T/3X/zL7UJyV/8Aif8Auv8A5l9vD/LD0xbf6/wpABzQAAAAAAAAAAAAAAAAAAAAAAAAAAAAAAAAAAAAAAKq456mz7I4ybBacu127uP7NFfYrUV3J5vM2inonb7KerpWq8ZopmuK5pjnRExE7dMRP/5ISrleKLtb02tpRFcRp+yfNP2ePewtKZqp0ROhmPKeFmstUYn0ZnVVeFivpqvZhcmq7Mfzemr3p2RPL8D9DOIWGwHZOy+hc0psc/bbnc27FO+3e32bKZBxfdbve7lX+Idz0L0vb9IzbU2kRFNNP2REIFvY02eHQ18A88WQAAAAAAAAAAAAAAAAAAAAAAAAAAAAAAAAAAAAAAAAqPlN/wAA8B7p2/JXVuKj5Tf8A8B7p2/JXV55NelbD3hmQB7yAAAAAAAAAAAAAAAAAAAAAAAAAAAAAAAAAAAAAAAANN8kHTNr0Lm+pr9uKr03PQOHqmPsYiIquTHt70Rv4pQ7lI8QswzjV+N09gcXcs5Nl1XYK7VuqaYv3Y+zmvbr2nemIno6N++u/ky4emzweym5TG037uIuVeOey1U/mphjzVt+rE6rzq/XO9d3G3q5nwzNyqUGyiK7eqqfwQrKMdtVVP4PnybNswyTMLWOyjGX8Hi7c703bNc0z7XjjxT0NwaAznDcUOFlq7m1mir0bZrwmNtUx0RXHpapjwb9FUeDePAwi1pyQL9Vehs4sTO9NvMZrjxc63R5rK+0xgxfjDK+UxgxfjDLOe5bdybO8wyzEf7bB4i5h658M0VTTP5nwp7x2sU4bi5qaiiNonExc9+qimqfyygSVROKmJSaJxUxIAyZAAAAAAAAAAAAAAAAAAAAAAAAAAAAAAAAAAAAAAJNwx7pWk/dfCeWodgzr54Y90rSfuvhPLUOwZWX/ehXX3egAQEEAAAAAAAAAAAAAAAAAAAAAAABEOLnc9zX+y8rQzg0dxc7nmbf2XlqGb0u77rlum+3ju/7LyHiN6neQ8QHkPEB5DxAaR4R9z3Kv7XytaXofwj7nmU/2vlq0wV9e9Lubp2Fn3R8ABikAAAAAAAAAAAAAAAAAAAAAAAAAAAAAAAAAAAAAAAAAAAAAAAAAAAAAAAAAAAAAAAAAAAAAAAAAAAAAAAAAAAAAAAAAACoOU/rHPdE6By/MtMY70DjbuZ28PXc7Dbu725tXapjaumY66aenbfoQblY5jrHBahyGnSOM1Bh7FWFrm9GWXb1FM1c/o53Y52328LN+qsz1vjMvt29WY3UmIwMXYqopzO7frtxc2naYiududtNXj23BuPk/akzXVnCzK841BivReY3rl6m5d7HRb3im7VTHpaIiOqI7yxXW9p3Ntf4XKbVrTmP1TZyymaux0YC9iKbMTvPO2iieb177+NyX0e4r+uuuf8AqMX+sHYeqDlQauzbR2gMHjtPZpOX5jczC3aiqmiiublHMrmqNqono6InfxR4WT/o9xX9ddc/9Ri/1mF0fxK1/mdi3isDqLMrselpxGZTd7Haieve5d6Ijxb94GxeTvqjM9XcLcvzPPcROKzHs161dvzTFM17XJ2namIjoiYjojvLKRPhXpCjQug8qyCm7Teu4aiar12mNoru1VTVVMeLedo8UQlgAAAAAK144cU8Bw109z47Hic9xVMxgsJM9/8A5lfgoj8s9Ed+YDh+UNxdscPslqy7KrlFzU+Ntz2Gjon0NRPR2WqPD9rE9c9PVEqX5LnDDEao1DGtdR0V15ZhL03cP2beZxeJid+fO/XTTPTM9+raOnaXBcHeG+c8Y9XYrUOqb+IqyiL/AGTG4uudqsTX/wAqie90bRO3RTG0R3m38uwOFy3AYfBZfYt4fCYeiLdq1bp2popiNoiIB9DAHKj7u2pv7r/hbTf7BHKtw1VjjfndyqNoxFrDXKfHEWKKfz0yDcumv4OZV/RLX6EOScLojE0Y3RmQYq3MTRfy/D3aZjwVW6Z/zc0DHfLc/hpp73Pq8pUvjk19xDS33q75a4oDls4imviBkeHid67eWRXPi512vb9Fonk+4WrB8GNKW642mrCdl96uqquPyVAsIFIcozjJa0Ll1eSZBdouamxVH2UbTGCon+PV/Ln+LHvz0bRIcByoeMdGSYLE6P0ziInNsRRzMdibc/va3MdNuJ+3qjr+1ifDPRx/JL4VXMBRRrfP7E0X7tE05ZZrjaaKKo2m9MeGqOinxTM9+ET5OfBq9rDHU6u1lbuXMo7JN2xZv7zVj7m+81179M0b/Cnxb77JppimmKaYiKYjaIjvA/QAHXdY/wDtg7f/AN9Ef4t2Iuu6x/8AbB2//voj/Fg7EXHajzazkOns0zjE0XLljL8Ldxdyi3tzqqbdE1TEb9G+0ORfLm2X4XN8qxuW5ha7NgsZZrw9+3zpp59uumaao3iYmN4memJ3BQP1V2k/WPPfg2vPPqrtJ+see/Bteemf1PnDD2M/L8V+0PqfOGHsZ+X4r9oDheWH3H590LH5qkN5Df8Au7V/33C/mup1yucNVf4MY25TG8YfF4e5V4omrm/nqhXvIbxNH/54YWZiK59C3aY8MfusT/l+EGqUK419yPV/uZf/AEJTVBOO+Ipw3B7VtyudonAXLfv1elj8swDL/Iy7rOL9yr3lLTbbF3IqwtVziXm2J2/c7OVV0zP8qq7a2/JEtogKq5SmtvpM4Z4z0Nd5mZ5pvgsLtPTTzo9PXHtU79PemaVqsJcpTVl/XnFf6E5VzsRhcurjLcJbo6ey3pqiK5jxzXtT44pgE15F+i/RWa5lrDGWt7WEicHg5mOu7VG9yqPapmKf68+BrhGeGulbGitD5RkOH5szhbMRerp/9y7Ppq6vfqmdvFtCTAqDiTx6yDQOqr+Q5nlmaYjE2rdFybmHptzRMVRvH2VUT+RFvqrtJ+see/Btees3V3CPRGr86uZtqLJPRmYXKaaKrvou/b3imNojaiuI6vE4X6nzhh7Gfl+K/aA5zhPxJyziXlWNx+UYPGYW3hL0WK6cVFMTMzTFW8c2Z6OlOUb0RojT2h8FiMJpbL/QOHxFzst2js1y7zqttt966qpjojvJIDj9Q/7gzP8Aot39CWDuS/3dNMe3if8ADXW8dQ/7gzP+i3f0JYO5L/d00x7eJ/w10HYCADruyL/7YPL/AP76Lf8Ai4diLruuz9BuUFNWI9LGD1PzqpnwU4rff8EOxEBgDlR93bU391/wtpv9198pW9GM456nmz6aey2LURHfmmxbpmPwwDeWmv4OZV/RLX6EOSfNlmHnCZbhMPPXZtUW/wAERD6QHzZjj8HlmDuYzMsXh8HhLe3Pv4i5FuineYiN6pmIjeZiPbl9KGcY9KYzW/DjN9PZbew9jF4zsPMuYiZiiOZeornfaJnqonvdYPv+nzSHsqyD8Y2fOPp80h7Ksg/GNnzmVfqUtX+vWQfGXv2Z9Slq/wBesg+MvfswaJ4i600tiuH2p8PhdS5JexF7K8Vbt2rePtVVV1TaqiKYiKt5mZ6NmGFp5xyaNU5DlGOzjFZvklzD5fYrxdyi3Xd51VNumapiN6IjfaFWLO4bsrG5bsgCenAAAAAAAAAAAAAAAAAAAAAAAAAAAAAAAAAAAAAADXnJD7muZe693yNlkNrXkgYimrQecYeJ9NbzKbkx4qrVuI/RlFvvZIt77NQHGrurao/ptf8AkhKe8d8PVheLmprdcbTViYue9VRTVH5JQJvstyO5vs9yO5ojkc/781L/AEaz+lU4DlZ91DD+5tr9O4kvI3sVTmGqL+3pKLWHo38czXP/AMUR5VOJpv8AFe7bpnebGDs26vFM71fmqhFp+9T3I1P3me5T4CamAAAAAAAAAAAAAAAAAAAAAAAAAAAAAAAAAAAAAAAAAAAAAAAAAAAAAAAAAAAAAAAAAAAAAAAAAAAAAAAAAALx5IfdKzL3Iu+WsuQ5Yf8ACrIP6FV5SXEckvEU2eJ+Ioqnab+W3bdPjnn26vzUy57ljYeqnPNN4mY9Jcw163E+OmqmZ/ShCn71HchT95juZ3T3gR3XNM/0mf0KkCWHyfrFWI4wacpojfm3blc+1Tarn/JKtdyruSrXcnuXjywP4C5P7pR5K4yW1Xyw8TTTpbIMNM+nuYyu5EeKmjaf04ZUaLn2UNN07OABKSQAAAAAAAAAAAAAAAAAAAAAAAAAAAAAAAAAAAAAAAAAAAAAAAAAAAAAAAAAAAAAAAAAAAAAAAAAAAAAAABJuGPdK0n7r4Ty1CMuf0BiKcJrzTeIrnamzmWGuTPii7TLGvdljVuy1byqu5Tc/ptn/wCTGbafKhw9V/hHjrlMbxYxNi5V4o58U/nqhixFuPZ+KNc+z8RvHX3cTzn3Fr8kwfETMxERvM95uzizX9DeC2e0XZ2mjLewT7dURR+eXy971Ef+8ny9b1HewkAmpgAAAAAAAAAAAAAAAAAAAAAAAAAAAAAAAAAAAAAAAC/OSv8A8T/3X/zL7UJyV/8Aif8Auv8A5l9vD/LD0xbf6/wpABzQAAAAAAAAAAAAAAAAAAAAAAAAAAAAAAAAAAAAAAAAMg4vut3vdyr/ABDXzIOL7rd73cq/xDrvJPz2/u80O+f/ANe9r4ByKYAAAAAAAAAAAAAAAAAAAAAAAAAAAAAAAAAAAAAAAAKj5Tf8A8B7p2/JXVuKj5Tf8A8B7p2/JXV55NelbD3hmQB7yAAAAAAAAAAAAAAAAAAAAAAAAAAAAAAAAAAAAAAAANw8m/uL6d/vH+JusXah/wB/5n/Srv6ctlcmbEU3uDuT0UzvNi5iLdXins1dX5qoY81hh6sJq3O8Ncjauzjr9uY8cXKoQbt2tp3oV37WtxDV3I9/gjnv9Op8nDKLWfJAsVU6Hzm/MeluZjNEePm26PObL52Utl77OVIcoPuxak++2/I0K7TvjniacVxa1NconeIxXY/fopimfy0oI32W5T3N1nuR3ADNmAAAAAAAAAAAAAAAAAAAAAAAAAAAAAAAAAAAAAAk3DHulaT918J5ah2DOvnhj3StJ+6+E8tQ7BlZf96Fdfd6ABAQQAAAAAAAAAAAAAAAAAAAAAAAEP4udzzNv7Ly1DN7SHF3ueZt/ZeWoZu3TLvuuX6bj/PHd/2X6Pzc3b1Pofo/NzcND9H5ubhofo/NzcNDSPCPueZT/a+WrTBD+EXc8yn+18tWmCur3pdxdOwo7o+AAxSAAAAAAAAAAAAAAAAAAAAAAAAAAAAAAAAAAAAAAAAAAAAAAAAAAAAAAAAAAAAAAAAAAAAAAAAAAAAAAAAAAAAAAAAAABTnKm0pnesOH2X5fpvAV4/GW80t367dFVNMxRFq9TNXppiOuqmPfXG/K6qaKKq66opopjeapnaIjwgrjk8afzTTHCnKsqz7CVYPMLNy/NdmqqmqaYqu1VR0xMx1TCyGfdc8p/T2SZjdwWnssvZ7VaqmmvERfixZmY6+ZVzapqjx7RE96Z60R+q2xPsPs/jGf2YNYDJ/1W2J9h9n8Yz+zfNj+Vlm1dmYwGlsDYu96q/iq7tMe9EU/nBrkQrgvqXH6v4aZNnub9i9HYyLtVzsVHNojm3q6YiI9qmE1AAAABCOLfEXK+HGma8xzCYvY27vRg8HFW1V+5/lTHRM1d725iJyHoLS+d8cuIOLzjUuP7Fl9NyKsbi5qimKaf4tizE9/bojvUx0zvO297cojg1qLiTqbLcxyPG5VYw+GwfoeunGXblNU1c+qreIpoqjbaY76qPqVNceuum/+ov/ALEGvciw+S5DlGFyvKJwmFwGFoi3as2642pj8PTPfmZ6Zmd5ff6Ownqqx8ZDGf1KmuPXXTf/AFF/9ifUqa49ddN/9Rf/AGINoWcRZvTMWb1u5MdfMqidmU+WtpO9GNyXVmHtzVYqt+gMVVEfYVRM1W5n2+dXG/8AJjwp5yc+EWfcNM0zrE57i8rxFGNs27duMHduVzE01TM786inw+Ncmf5Nl+oMmxeVZxhqMVgMVR2O7ar6qo/ymJ2mJjpiYiYBR3JX4nZZm2j8HpXNMZaw+dZdHYbFF2uKfRNnf0vM366qYnmzT17RE+Ha8s8zjLshy29mGc43D4LB2o3ru364ppjxeOfFHTLKms+SrmlrGXLujs4wuIwczM02MfM27tEeDnUxMVe3tSj2G5M/ELHX6KMfisrsWqejsl7F1V7R4oppn/IEQ4hZzi+MHGOuvJrNyYx9+3gsBbqjpptU+liqrwfxq58G8+Bv3JMus5PkuAyzCxth8Fh7eGt/zaKYpj8kK04McFMn4bzVj6785nn1yjmVYuujm02qZ66bdPTtv35mZmfFEzC2AVRx84t4ThxknofBTbxGpMZRPoWxPTFqnq7LXHgjvR/GmPBE7Z44FcM7/EnUN7VOtsVNWURfm5cm/d2uY+7vvMb9fMieuf6sd+YsPjVwC1TrniPmef5TmGS2cFiabNNujFXrtNyOZaponeKbdUddM99BvqVNceuum/8AqL/7EGyMPiMvw9i3Yw97C2rNumKKLdFdNNNNMRtEREdURD2ejsJ6qsfGQxn9Sprj1103/wBRf/Yn1KmuPXXTf/UX/wBiDaNm9avUzNm5RciOiZpqiXmqnk78Os34baYzLLs8xGAxF/E4z0RRVg6666Yp5lNO086mmd96Z7y1gHXdY/8Atg7f/wB9Ef4t2Isq2+Ttq2nilTqWcxyL0DGcxmPY+z3uydj7P2TbbsW3O272+2/fBqoAAAEZ4mab+m7QOe5FHN7LjMNVTamrqi7HpqJnxc6KWJOAmto4Z8S+fndF2xgb0V4DH0zTPOs+mj0009e9NVMb9/bnd92AqR4zcAcr15j7uc5Piqcpzy5H7rVNHOs4ifDXEdNNX8qPfiZ6QXJlmYYPNMDaxmW4qxi8JdjnUXrFcV0VR4pjoZt5XHEzLK9O/SbkuMtYrGYm7RXj6rNcVU2bdE86KJmP401RTO3einp64V7c5NPEXC3K7OGvZXctVdE12sZVTTVHjiaYn8iZ8P8Akr3beOs4rXOaYe5h6JiqcDgJqnsniquTEbR4YiN/BMAkPIx0peyvSGZ6ixduaK82u028Pzo6Zs29450eKaqqo/qw0U9OCwuHwODsYTB2bdjDWKIt2rVunm00UxG0REd6Ih7gQHjnrWNCcOMzzO1cinMLtPoXBR3+zVxMRMfzY51X9VmTkiaMnUOv7uoMbRNeCyWnslM1dMV4iveKPb2jnVeKYp8K4uUPws1jxMzbLacnx+TYbJsDamaLWKv3aa671U+mqmKbdUbbRTEdPh8KecFdCU8O9B4TJrldm7j6q6r+MvWd5puXavBMxE7RTFNMbxHUCdgAAAAA4/UP+4Mz/ot39CWDuS/3dNMe3if8Ndb3zXD14vK8Zhrc0xXes126Zq6omaZiN/ws08G+T9qrRPEnJ9QZrmGR3sFg5uzcow167VcnnWa6I2iq3EddUd/qBqAAGFeVfpS/p7iniM0t26qcDnNMYq1cjqi5ERTcp38O8RV/XhqPgpxNyviBpbB1Ri7VOe2bVNGNwlVURciuI2mumnv01bbxMdW+09MJFxB0Vk2vdPXMoz+xNdmZ59q7bna5Zr71dE96fyT1SyzqHks6qwOMqr07m2XY/DRO9E3aqsPdj242mn3+cDU+vNaZJofIr+Z59jLdmmimZtWOdHZb9Xeoop65mfwR1ztDEPC3K8bxQ444fFYq1zqb+PqzTHTHTTRbpr580+1M7UR/OhL8q5MGt8xxlNWdZjleDtTPp7lV6u/c28VMRtPv1Q01wo4Z5Jw2yavCZRFd/GX9pxWNuxHZL0x1R0fY0xvO1MflnpBOQAAAAARrid3NdWe5GL8jW6+HYPxO7murPcjF+RrdfCzuG7KxuW7IAnpwAAAAAAAAAAAAAAAAAAAAAAAAAAAAAAAAAAAAAAvbkmantZXq7H5HirkUW81tU1WZqnom7b3mKffpqq/BEKJe3C4i9hMTaxGGu12b9quK7dyidqqKoneJie9MSwtaItKZplhaUY6ZplpLlR8OswxuZWtWZLhbmKom1FnHWrVM1V0TT9jc2jpmNuifBzY97N+EwuIxmKt4bCWLt/EXJ5tFq1RNVVU+CIjplo7QvKTps4K1hdZ5dfu3qIimcbgopmbnjqtzMRE+GYn3oS+5yhNBWKa79m1mVd6qOmm3hKYqq9+aoj8qJRXbWUYJp06EWiu1sowTTpcrwE0Zc0DoK9dzvmYfH4uqcXiudVG1iiKfS01T1dERMz4JmfAyXxI1BGqtdZ1nNO/YsViJm1v19jp2po38fNppT/i1xyzHWeBu5TlGGqyvJ7nRd3r516/HgqmOimnxRvv4duhTbZd7KqJm0r88tlhZ1RM11+eQBKSQAAAAAAAAAAAAAAAAAAAAAAAAAAAAAAAAAAAAAAAAAAAAAAAAAAAAAAAAAAAAAAAAAAAAAAAAAAAAAAAAAEt4Uajo0nxCyXN71U04a1e5l+fBariaKp96Kpn3mreP+iL2u9EWq8nim9mWBr9E4amJj92omNqqInq6Y2mPDNMeFiVdXCjjvmGkcvs5RnuFrzTKrMc2zXTXzb1in7WJnoqpjvRO23h22hFvFlVNUWlHnhFt7KqaotKPPCnMZhMRgsVcw2MsXcPiLc82u1dommqmfBMT0w0jyWuHmYYLMb+q85wtzC2+wzZwVu7TNNdfO251zaemI2jaPDzpS2nlCaCv00371rMab1MbxTcwlM1R78VTH5UL17ykZxOCu4TRmX38NcuRNPo3Gc3nUeOiiJmN/BMz7zXXXbWsYIp0aWFddraxginQjXKs1NaznXWHynC3IuWcoszbrmJ3js1cxNce9EUR7cSpN53rty/euXb1dVy7cqmuuuud5qmemZme/LwS7OiLOmKY/BKs6MFMUwAM2YAAAAAAAAAAAAAAAAAAAAAAAAAAAAAAAAAAAAAAAAAAAAAAAAAAAAAAAAAAAAAAAAAAAAAAAAAAAAAAAA8qK6rddNdEzTVTO8THXEvEBvLAXsFxU4S7TcpijNcFNu7MdPYb8R09H8muN/ejwsT6t0xm+k83vZdnmDuYe/RVMU1TE8y7H21FXVVE+FJeFXFDN+HmMuRhKacZld+qKr+CuVTFNU/bUz/Fq26N9pie/E7Rtf8AguUVorH4WmMyweZYav8AjW7mHpu07+KYq6fwQgU02l3qmKY00yg002lhVOGNMSo7gdw8zHV+rcBiruFuUZHg71N/EYiumYor5s79jpnvzMxtO3VG8rq5WeprWA0bhdP2rkTi8zvU3LlET0xZtzzt59uuKdvanwPm1JylMiwuEqt6byrGYzE7bUVYmKbNqnx9EzVPtbR7bNOrNR5nqvPMRm2d4ib+LvT4NqaKY6qaY71MeD/NlTRXa2kV1xoiGVNFdraRXXGiIcOAmpgAAAAAAAAAAAAAAAAAAAAAAAAAAAAAAAAAAAAAAAC/OSv/AMT/AN1/8y+1Cclf/if+6/8AmX28P8sPTFt/r/CkAHNAAAAAAAAAAAAAAAAAAAAAAAAAAAAAAAAAAAAAAAAAyDi+63e93Kv8Q18zjiOG2rK+Il3M6cq3wM5rOJi76Jtf7Ps3O523P36unbbd1HkzeLKwm2/q1xTpp+zTMR8US9UzVh0Q0cA5dLAAAAAAAAAAAAAAAAAAAAAAAAAAAAAAAAAAAAAAAAFR8pv+AeA907fkrq3FR8pv+AeA907fkrq88mvSth7wzIA95AAAAAAAAAAAAAAAAAAAAAAAAAAAAAAAAAAAAAAAAGnOSFqe1OEzfTN+5FN6Lno7D0zP2UTEU1xHtbUzt45RXlKcOswyzVeL1LluFuX8ox89lvVWqZq9D3dvTc7bqiZ9Nv1bzMeDem8jzbHZFm2GzPKsRXhsbhq+fau0dcT/AJxPVMT0TEtL6S5S2W3cJbtaryrE2MVEbVX8FEXLdc+Hm1TE0+1vUh2lnXZ2n9SzjTp86HXRXZ2n9SiNOlmjJ8qx+dZhawOU4O/jMXdnam1ZomqZ/VHjnobd0LlOG4V8KKKc2u0ROCs14vG10z0VXJ6Zpjw96iPDtHhRXEcobQuCs114LDZleuVdPMtYWmjefHM1Qozi3xezbiBFOCosxl2S0Vc+MLRXzqrlUdVVyro3270RG0eOeljXFpeJimadEPlUWlvMRMaIV7nGPu5rm2NzHE9N/F368Rc/nV1TVP5ZfGCd5k0AAAAAAAAAAAAAAAAAAAAAAAAAAAAAAAAAAAAAAABJuGPdK0n7r4Ty1DsGdfPDHulaT918J5ah2DKy/wC9Cuvu9AAgIIAAAAAAAAAAAAAAAAAAAAAAACH8Xe55m39l5ahm7dpHi93PM2/svLUM2pt23XMdNdvHd/2X7ubvwSFQ/dzd+AP3c3fgD93N34A0lwi7nmU/2vlq0wQ/hD3PMp/tfLVpgrbTel2107Cjuj4ADBIAAAAAAAAAAAAAAAAAAAAAAAAAAAAAAAAAAAAAAAAAAAAAAAAAAAAAAAAAAAAAAAAAAAAAAAAAAAAAAAAAAAAAAAAAAFL8rPU2I0/wquYXBXKrd/NsRTgqqqZ2mLU01VV/hinmz4qpXQzvy18Hdu6CyTF0RM2rGY8yvbvc+3VtP/bt74IFyeOBWW6y079Muq7mInA3rlVvCYWxXzOyRTPNqrqq69udExERt1T0obymdFZJoXXmAyzTeGrw+Du5bbxNdFd2q5M1zdu0zO9UzPVRT0NQclzMsNmHBXI7eHqpm5g6r2GvURP2FcXKqtp9umqmffUhy2cFXb11kOOmn9zvZb2GJ8M0Xa5nykAuf6nPhv60Yn/rr3nM2cZuGdnhTrXLcRVh5zfTGKudktWr9dVE1RTMc+zXVRMTE7TG1Ubb7+KW3NJZtZz7S+U5rh64rtYzC278TE/bUxMx7cT0e8pfloV4aOGGXUXpp9EzmlubMfxui3c53vbT+WAW5w7nI6tEZNc0pYow+SXcPF3DWaP4lNXppiemeneZ38e6RKe5J169d4K5XTemZpt38RRb3+17JM/nmVwgAAAAAAAAAAAAAAAAAAAAAAAAAAAAAAAAAAAAAAAAAAAAAAAAAAAAAAjXE7ua6s9yMX5Gt18Owfid3NdWe5GL8jW6+FncN2Vjct2QBPTgAAAAAAAAAAAAAAAAAAAAAAAAAAAAAAAAAAAAAAAAAAAAAAAAAAAAAAAAAAAAAAAAAAAAAAAAAAAAAAAAAAAAAAAAAAAAAAAAAAAAAAAAAAAAAAAAAAAAAAAAAAAAAAAAAAAAAAAAAAAAAAAAAAAAAAAAAAAAAAAAAAAAAAAAAAAAAAAAAAAAAAAAAAAAAAAAAAAAAAAAAAAAAAAAAAAAAAAAAAAAAAAAAAAAAAAAAAAAAAAAAAAAAAAAAAAAAAAAAAAAAAAF+clf/if+6/8AmX2oTkr/APE/91/8y+3h/lh6Ytv9f4UgA5oAAAAAAAAAAAAAAAAAAAAAAAAAAAAAAAAAAAAAAAAAAAAAAAAAAAAAAAAAAAAAAAAAAAAAAAAAAAAAAAAAAAAFR8pv+AeA907fkrq3FR8pv+AeA907fkrq88mvSth7wzIA95AAAAAAAAAAAAAAAAAAAAAAAAAAAAAAAAAAAAAAAAAAAAAAAAAAAAAAAAAAAAAAAAAAAAAAAAAAAAAAAAAAAAAAEm4Y90rSfuvhPLUOwZ188Me6VpP3XwnlqHYMrL/vQrr7vQAICCAAAAAAAAAAAAAAAAAAAAAAAAh3F7ud5t/Y+WoZt3aS4vdzvNv7Hy1DNibdt1zPTPbx3f8AZfu5u/BI0Kh+7m78DQP3c3fgaB+7m78DQNJ8Ie53lP8AbeWrTFDuEPc7yn+28tWmKttN6Xa3TsKO6PgAMEgAAAAAAAAAAAAAAAAAAAAAAAAAAAAAAAAAAAAAAAAAAAAAAAAAAAAAAAAAAAAAAAAAAAAAAAAAAAAAAAAAAAAAAAAAARviNpTC630ZmeQYyrmU4u3tbu7b9iuRPOor96qI9uN476SOC1dq7IdH4OxitS5lawFi9c7FbruRVPOq2mduiJ70Axdw3v614VcXMs03frv5fRmGZYbDYuxVTFdnE2qrsU8+jeNp6JnaqnaY6vDDSfKU4eX9e6Gpqyq32TOsrrnEYa3HXdpmNq7ceOYiJjx0xHfTzIc307rbLbOZ5Vcwua4Oze/cr1VreKLtO07086N4mOjphz4MAcPuM+suG+Bu5LhKcNfwlquqIweZWa59D17+miNqqaqenfemZ2336N5lx+oNR6z41avwOFvU+jcbO9vC4TDUcyzYpmY51W3TtHVM1VTPREbztEN1aj0HpXUuI9EZ7p/Lcbiers12xT2SY8E1x0zHvvt05pfItNWa7Wn8owOXUV/Z+hrNNE1/zpiN598HycOtL2dGaJyjT9iuLkYKzFNdyI2iu5MzVXVHimqqqffSMAAAAAAAAAAAAAAAAAAAAAAAAAAAAAAAAAAAAAAAAAAAAAAAAAAAAAAARrid3NdWe5GL8jW6+HYPxO7murPcjF+RrdfCzuG7KxuW7IAnpwAAAAAAAAAAAAAAAAAAAAAAAAAAAAAAAAAAAAAAAAAAAAAAAAAAAAAAAAAAAAAAAAAAAAAAAAAAAAAAAAAAAAAAAAAAAAAAAAAAAAAAAAAAAAAAAAAAAAAAAAAAAAAAAAAAAAAAAAAAAAAAAAAAAAAAAAAAAAAAAAAAAAAAAAAAAAAAAAAAAAAAAAAAAAAAAAAAAAAAAAAAAAAAAAAAAAAAAAAAAAAAAAAAAAAAAAAAAAAAAAAAAAAAAAAAAAAAAAAAAAAAAC/OSv8A8T/3X/zL7UJyV/8Aif8Auv8A5l9vD/LD0xbf6/wpABzQAAAAAAAAAAAAAAAAAAAAAAAAAAAAAAAAAAAAAAAAAAAAAAAAAAAAAAAAAAAAAAAAAAAAAAAAAAAAAAAAAAAAKj5Tf8A8B7p2/JXVuKj5Tf8AAPAe6dvyV1eeTXpWw94ZkAe8gAAAAAAAAAAAAAAAAAAAAAAAAAAAAAAAAAAAAAAAAAAAAAAAAAAAAAAAAAAAAAAAAAAAAAAAAAAAAAAAAAAAAACTcMe6VpP3XwnlqHYM6+eGPdK0n7r4Ty1DsGVl/wB6Fdfd6ABAQQAAAAAAAAAAAAAAAAAAAAAAAEO4v9zvNv7Hy1DNm7SfF/udZt/Y+WoZq3TrtuS5rpnt47v+y8tzd47m6SqXlubvHc3B5bm7x3NweW5u8dzcGleEHc7yn+28tWmKHcIO51lP9t5atMVXab8u0uvYUd0fAAYN4AAAAAAAAAAAAAAAAAAAAAAAAAAAAAAAAAAAAAAAAAAAAAAAAAAAAAAAAAAAAAAAAAAAAAAAAAAAAAAAAAAAAAAAAAAoXljZDis04bYTMcHbquRleMi7fppjfa1VTNM1e9VNPvTM95fSoOVDq7NtHcPMLjMju2bd3FZhRg70XrFF6iu1VZuzVTNNcTG0zTAI9yM88wuL4d43J6blMY7AYyu5Xb36Zt3Iiaava3iqPeaAdY2QamzfTmexnGQYyvLsdEzMV4famnaZ3mnm9U0/yZiYT/6oXiZ7IqP+gw/7MG+hgX6oXiZ7IqP+gw/7M+qF4meyKj/oMP8Aswb6EB4D6hzPVfCjI86z3ERicyxPZ+y3Yt00c7m37lEelpiIj0tMR0R3k+AAAAAAAAAAAAAAAAAAAAAAAAAAAAAAAAAAAAAAAAAAAAAAAAAAAAAABGuJ3c11Z7kYvyNbr4dg/E7ua6s9yMX5Gt18LO4bsrG5bsgCenAAAAAAAAAAAAAAAAAAAAAAAAAAAAAAAAAAAAAAAAAAAAAAAAAAAAAAAAAAAAAAAAAAAAAAAAAAAAAAAAAAAAAAAAAAAAAAAAAAAAAAAAAAAAAAAAAAAAAAAAAAAAAAAAAAAAAAAAAAAAAAAAAAAAAAAAAAAAAAAAAAAAAAAAAAAAAAAAAAAAAAAAAAAAAAAAAAAAAAAAAAAAAAAAAAAAAAAAAAAAAAAAAAAAAAAAAAAAAAAAAAAAAAAAAAAAAAAAAAAAAAAAL85K//ABP/AHX/AMy+1Cclf/if+6/+Zfbw/wAsPTFt/r/CkAHNAAAAAAAAAAAAAAAAAAAAAAAAAAAAAAAAAAAAAAAAAAAAAAAAAAAAAAAAAAAAAAAAAAAAAAAAAAAAAAAAAAAAAqPlN/wDwHunb8ldW4qPlN/wDwHunb8ldXnk16VsPeGZAHvIAAAAAAAAAAAAAAAAAAAAAAAAAAAAAAAAAAAAAAAAAAAAAAAAAAAAAAAAAAAAAAAAAAAAAAAAAAAAAAAAAAAAAAk3DHulaT918J5ah2DOvnhj3StJ+6+E8tQ7BlZf96Fdfd6ABAQQAAAAAAAAAAAAAAAAAAAAAAAEO4wdzrNv7Hy1DNTSvGDudZt/Y+WoZp3T7ruT3ub6Y7eO7/sv0fm5ukqp+j83Nwfo/NzcH6Pzc3Bpbg/3Osp/tvLVpih3B/udZT/beWrTFVWm/Pe7K69jR3R8ABg3gAAAAAAAAAAAAAAAAAAAAAAAAAAAAAAAAAAAAAAAAAAAAAAAAAAAAAAAAAAAAAAAAAAAAAAAAAAAAAAAAAAAAAAAAAD58bgsLj7UWsdhrGJtRVzoovW4riJ8O09/pl8GeaoyDILtq1nueZXll27TNVujGYu3ZmuI78RVMbwz7yutWadz3hvluFyPP8ozLE0ZtbuVWsHjLd6umiLN6JqmKapnbeYjfxwDQn0uZH6zZb/0tH6j6XMj9Zst/wClo/Upnk0az0vk/B7KMFm+pMlwOMouYia7GKx1q1cpib1cxvTVVExvExK0e2Noj2Zab/Gljzgcr9LmR+s2W/8AS0fqeF3IdP2qYqu5VlVFMztvVhrcf5ON7Y2iPZlpv8aWPOUVytde6WzvQ+BybJc3wOaY+rHUYj/0d6m9TaoporiZmqneIn00Rtvv0yDTGBs4axhaLeBt2bWGp35lFmmKaI6d52iOjr3e9T/JOuXq+CmVRe35lF/EU2t/tey1T0f1pqXAAAAAAAAAAAAAAAAAAAAAAAAAAAAAAAAAAAAAAAAAAAAAAAAAAAAAAACNcTu5rqz3Ixfka3Xw7B+J3c11Z7kYvyNbr4Wdw3ZWNy3ZAE9OAAAAAAAAAAAAAAAAAAAAAAAAAAAAAAAAAAAAAAAAAAAAAAAAAAAAAAAAAAAAAAAAAAAAAAAAAAAAAAAAAAAAAAAAAAAAAAAAAAAAAAAAAAAAAAAAAAAAAAAAAAAAAAAAAAAAAAAAAAAAAAAAAAAAAAAAAAAAAAAAAAAAAAAAAAAAAAAAAAAAAAAAAAAAAAAAAAAAAAAAAAAAAAAAAAAAAAAAAAAAAAAAAAAAAAAAAAAAAAAAAAAAAAAAAAAAAAAAAAAAAAAAX5yV/wDif+6/+ZfahOSv/wAT/wB1/wDMvt4f5YemLb/X+FIAOaAAAAAAAAAAAAAAAAAAAAAAAAAAAAAAAAAAAAAAAAAAAAAAAAAAAAAAAAAAAAAAAAAAAAAAAAAAAAAAAAAAAABUfKb/AIB4D3Tt+SurcVHym/4B4D3Tt+Surzya9K2HvDMgD3kAAAAAAAAAAAAAAAAAAAAAAAAAAAAAAAAAAAAAAAAAAAAAAAAAAAAAAAAAAAAAAAAAAAAAAAAAAAAAAAAAAAAAASbhj3StJ+6+E8tQ7BnXzwx7pWk/dfCeWodgysv+9Cuvu9AAgIIAAAAAAAAAAAAAAAAAAAAAAACG8YO51m/9j5ahmlpbjD3Oc3/sfLUM0J913J73O9L9tHd/2X6PwSVU/R+AP0fgD9H4A0vwf7nWUf23lq0yQ3g93Oco/tvLVpkqrTfnvdhdexo7o+AAwbwAAAAAAAAAAAAAAAAAAAAAAAAAAAAAAAAAAAAAAAAAAAAAAAAAAAAAAAAAAAAAAAAAAAAAAAAAAAAAAAAAAAAAAAAAGfuUtwp1JxDzzJsVp2nB1WsJhq7Vzs97mTzpq3jbolnLiLwf1Tw/ySxmuoKMFThL2IpwtPYL/Pq5801VR0bR0bUS7DlecceHd3iXpPCZPYzGjL6rGNoxfZa7U3ImKbdyjm7RMfb77+IGP9D8ENX6003hs8yWjATgb9VdNE3sRzKt6appneNvDEue+pm4g/8ALyr/AKv/AP1a04SaNuaC0JgdPXsbTja8NXdqm/Tb5kVc+uqrq3nq3260xBhr6mbiD/y8q/6v/wD1czpvks6pxWOt/R/Msty/BRMdkmxXVeuzH8mObFPvzPvS2YA4vS+Q4DTGnsBkuUWptYHBWotW6ZneZ78zM9+ZmZmZ8My5QAAAAAAAAAAAAAAAAAAAAAAAAAAAAAAAAAAAAAAAAAAAAAAAAAAAAAAARrid3NdWe5GL8jW6+HYPxO7murPcjF+RrdfCzuG7KxuW7IAnpwAAAAAAAAAAAAAAAAAAAAAAAAAAAAAAAAAAAAAAAAAAAAAAAAAAAAAAAAAAAAAAAAAAAAAAAAAAAAAAAAAAAAAAAAAAAAAAAAAAAAAAAAAAAAAAAAAAAAAAAAAAAAAAAAAAAAAAAAAAAAAAAAAAAAAAAAAAAAAAAAAAAAAAAAAAAAAAAAAAAAAAAAAAAAAAAAAAAAAAAAAAAAAAAAAAAAAAAAAAAAAAAAAAAAAAAAAAAAAAAAAAAAAAAAAAAAAAAAAAAAAAAC/OSv8A8T/3X/zL7UJyV/8Aif8Auv8A5l9vD/LD0xbf6/wpABzQAAAAAAAAAAAAAAAAAAAAAAAAAAAAAAAAAAAAAAAAAAAAAAAAAAAAAAAAAAAAAAAAAAAAAAAAAAAAAAAAAAAAKj5Tf8A8B7p2/JXVuKj5Tf8AAPAe6dvyV1eeTXpWw94ZkAe8gAAAAAAAAAAAAAAAAAAAAAAAAAAAAAAAAAAAAAAAAAAAAAAAAAAAAAAAAAAAAAAAAAAAAAAAAAAAAAAAAAAAAACTcMe6VpP3XwnlqHYM6+eGPdK0n7r4Ty1DsGVl/wB6Fdfd6ABAQQAAAAAAAAAAAAAAAAAAAAAAAEN4w9znN/7Hy1DNDS/GHuc5v/Y+WoZn3WF03J73O9L9tHd/2X6Pzc3SVW/R+bm4P0fm5uD9H5ubg0xwe7nOUf23lq0yQ3g93Oco/tvLVpkqbTfnvdfduxo7o+AAwbwAAAAAAAAAAAAAAAAAAAAAAAAAAAAAAAAAAAAAAAAAAAAAAAAAAAAAAAAAAAAAAAAAAAAAAAAAAAAAAAAAAAAAAAAABwmtdS4HSGlsxz3NKpjC4K1z5pp666pnamiPHVVMRHtubZ65amPu2OH2T4K3VNNGKzGKrm3fii3VMR+GYn3oBQWo+IvEDifqKu3gb2a101TNVnK8r7JzLdG/fpo6att+mqr8kdDeOos4wmn8hzDN8xr5mDwViu/dmOvamN9o8Mz1RHhlVXJQ01gsn4UYHM7Nqj0fm1Vd/EXtvTTFNdVFFO/giKd9vDVLjeWNn05Zwxw+V2q+bdzXGUW64367VuOfV/3Rb/CDN2ptTa34x6qv04W1mGNiZmuzluE51VrD29+jojo8G9U9c+9D6dI601xwd1TZw+Y28wsYemYqxGVY2aot3rcz0zTE9ET17V09+O/G8NI8kXTFrJuF1GbVWojG5zervV1zHpux0VTRRT7XRVVH89xHLSyfDYjQGVZtNFMYzCY+mzTc26ex3KKudT+GimfekF8ZFmuEzzJcDmuXXOyYPG2aL9qrqmaaoiY3jvT09T7lQ8lLG3MXwVyii7M1ehr1+zTM/a9kqqj9LZbwAAAAAAAAAAAAAAAAAAAAAAAAAAAAAAAAAAAAAAAAAAAAAAAAAAAAAAI1xO7murPcjF+RrdfDsH4ndzXVnuRi/I1uvhZ3DdlY3LdkAT04AAAAAAAAAAAAAAAAAAAAAAAAAAAAAAAAAAAAAAAAAAAAAAAAAAAAAAAAAAAAAAAAAAAAAAAAAAAAAAAAAAAAAAAAAAAAAAAAAAAAAAAAAAAAAAAAAAAAAAAAAAAAAAAAAAAAAAAAAAAAAAAAAAAAAAAAAAAAAAAAAAAAAAAAAAAAAAAAAAAAAAAAAAAAAAAAAAAAAAAAAAAAAAAAAAAAAAAAAAAAAAAAAAAAAAAAAAAAAAAAAAAAAAAAAAAAAAAAAAAAAAABfnJX/wCJ/wC6/wDmX2oTkr/8T/3X/wAy+3h/lh6Ytv8AX+FIAOaAAAAAAAAAAAAAAAAAAAAAAAAAAAAAAAAAAAAAAAAAAAAAAAAAAAAAAAAAAAAAAAAAAAAAAAAAAAAAAAAAAAABUfKb/gHgPdO35K6txUfKb/gHgPdO35K6vPJr0rYe8MyAPeQAAAAAAAAAAAAAAAAAAAAAAAAAAAAAAAAAAAAAAAAAAAAAAAAAAAAAAAAAAAAAAAAAAAAAAAAAAAAAAAAAAAAABJuGPdK0n7r4Ty1DsGdfPDHulaT918J5ah2DKy/70K6+70ACAggAAAAAAAAAAAAAAAAAAAAAAAIbxi7nOb/2PlqGZt2mOMXc4zf+x8tQzMsLpuT3uf6W7aO7/sv3c3fgkqt+7m78Afu5u/AH7ubvwBprg73Oco/tvLVpkhnB3ucZR/beWrTNU2m/Pe667djR3R8ABg3AAAAAAAAAAAAAAAAAAAAAAAAAAAAAAAAAAAAAAAAAAAAAAAAAAAAAAAAAAAAAAAAAAAAAAAAAAAAAAAAAAAAAAAAAACk+Vxpy/nnCurGYO3Ny7lOJpxldNMbz2Laqivo8XOiqfFTK7HjetW71qu1eopuWq6ZprorjeKonomJjvwDKvJv426e09o23prV+KrwE4KuucLiZtV3KK7dVU1TTPNiZiqKpq6422mPAgHKB15b4q6+yvAaXpvYnL8NthMFvRNM371yqOdVFM9MRO1ERv0+l3760td8lnCY/NL2M0hnFGXWLtU1TgsVamui3M96iuJ35vimJ9tKuDPAHLtB5tRnebY6M2zi3ExY5trmWsPMxtNURMzNVW3fnbbfq36QWppvLsJpLR2WZbcv2rWFyzCW7FV65VFFPpaYiapmereen32XOVrxNynUdnL9MadxlrHWMNf8ARWLxNiqKrc3IpmmiimqOiraKqpmY6Orv77aQ4uZLjtRcNtQZRlNqL2PxeGm3ZtzXFMVVbx352iFFcIOTVfy/NsPm+vruGu04eqLlrLbFXZKaqo6uy1bbTET/ABY3ie/O28SFv8nzT97TXCLT+CxdE28VctVYq7TMbTE3apriJjvTFNVMT7SxAAAAAAAAAAAAAAAAAAAAAAAAAAAAAAAAAAAAAAAAAAAAAAAAAAAAAAABGuJ3c11Z7kYvyNbr4dg/E7ua6s9yMX5Gt18LO4bsrG5bsgCenAAAAAAAAAAAAAAAAAAAAAAAAAAAAAAAAAAAAAAAAAAAAAAAAAAAAAAAAAAAAAAAAAAAAAAAAAAAAAAAAAAAAAAAAAAAAAAAAAAAAAAAAAAAAAAAAAAAAAAAAAAAAAAAAAAAAAAAAAAAAAAAAAAAAAAAAAAAAAAAAAAAAAAAAAAAAAAAAAAAAAAAAAAAAAAAAAAAAAAAAAAAAAAAAAAAAAAAAAAAAAAAAAAAAAAAAAAAAAAAAAAAAAAAAAAAAAAAAAAAAAAAAL85K/8AxP8A3X/zL7UJyV/+J/7r/wCZfbw/yw9MW3+v8KQAc0AAAAAAAAAAAAAAAAAAAAAAAAAAAAAAAAAAAAAAAAAAAAAAAAAAAAAAAAAAAAAAAAAAAAAAAAAAAAAAAAAAAACo+U3/AADwHunb8ldW4qPlN/wDwHunb8ldXnk16VsPeGZAHvIAAAAAAAAAAAAAAAAAAAAAAAAAAAAAAAAAAAAAAAAAAAAAAAAAAAAAAAAAAAAAAAAAAAAAAAAAAAAAAAAAAAAAAk3DHulaT918J5ah2DOvnhj3StJ+6+E8tQ7BlZf96Fdfd6ABAQQAAAAAAAAAAAAAAAAAAAAAAAEM4xdzjN/7Hy1DMzTPGPucZv8A2PlqGZVhdNye9QdK9tHd/wBl+j8EpWaH6PwDQ/R+AaH6PwDQ01wd7nGUf23lq0zQzg53OMo/tvLVpmqLXfnvdZduxo7o+AAwbgAAEO4ocRMk4c5FGYZ3crru3ZmjDYS1tNy/VHXEb9UR0b1T0R7cxEhMRi/OeVFrPMMZVTkWWZZgbMz6S3NuvEXffqmYifepgyTlR6xwGMppz3K8sx1iJ9PRFurD3feq3mI9+mQbQEP4Y8Qsl4i5D9EsjuVU125ijE4W7tF2xXPeqjvxPemOifbiYiYAAAAACvuNvEbD8NtHV5hFNq9muIq7DgcNc32uXO/VVETE82mOmdtu9G8bqh4M8oDVWt+JWT6ezXL8ks4LGdm7JXhrN2m5HMs11xtNVyY66Y73VuDT4AAAAAAAAAAAAAAAAAAAAAAAAAAAAAAAAAAAAAAAAAAAAAAAAAAAAAAAAAAAAAAAAAAAAAAAAAB1dY9GPw0YzAYnC1VVUU37dVqaqeuIqiY3j8IInp3ihozUeormRZJn2GxeaUc79yppriK+b18yqYimvaImfSzPRG7ndTakyfS+At43UOY4fL8JcuxZpu36ubTNcxMxT7e1Mz7zOHCPk96k0rxOwOc5vjsBOWZdcquW67Fyqa7882YpjmzEc3r3nefF09a1uULw/wA14j6LwWUZHiMDYxNnMKMXVVjK66aJoi3cpmImmmqd96473hBynbf4fey3KvjTtv8AD72W5V8azP8AUq639dNN/wDUX/2J9Srrf1003/1F/wDYg0x23+H3styr407b/D72W5V8azP9Srrf1003/wBRf/Yn1Kut/XTTf/UX/wBiDYmRZxl+fZVYzLJsXaxmAv8AO7HftTvTXzappnafFMTHvPvQvgzpXHaJ4bZPp7NbuGvY3B9m7JXhqqqrc8+9XXG01RE9VUd7r3TQAAAAAAAAAAAAAAAAAAAAAAAAAAAAAAAAAAAAAAAAAAAAAAAAAAAAAAEa4ndzXVnuRi/I1uvh2D8Tu5rqz3Ixfka3Xws7huysbluyAJ6cAAAAAAAAAAAAAAAAAAAAAAAAAAAAAAAAAAAAAAAAAAAAAAAAAAAAAAAAAAAAAAAAAAAAAAAAAAAAAAAAAAAAAAAAAAAAAAAAAAAAAAAAAAAAAAAAAAAAAAAAAAAAAAAAAAAAAAAAAAAAAAAAAAAAAAAAAAAAAAAAAAAAAAAAAAAAAAAAAAAAAAAAAAAAAAAAAAAAAAAAAAAAAAAAAAAAAAAAAAAAAAAAAAAAAAAAAAAAAAAAAAAAAAAAAAAAAAAAAAAAAAAAvzkr/wDE/wDdf/MvtQnJX/4n/uv/AJl9vD/LD0xbf6/wpABzQAAAAAAAAAAAAAAAAAAAAAAAAAAAAAAAAAAAAAAAAAAAAAAAAAAAAAAAAAAAAAAAAAAAAAAAAAAAAAAAAAAAAKj5Tf8AAPAe6dvyV1bio+U3/APAe6dvyV1eeTXpWw94ZkAe8gAAAAAAAAAAAAAAAAAAAAAAAAAAAAAAAAAAAAAAAAAAAAAAAAAAAAAAAAAAAAAAAAAAAAAAAAAAAAAAAAAAAAACTcMe6VpP3XwnlqHYM6+eGPdK0n7r4Ty1DsGVl/3oV193oAEBBAAAAAAAAAAAAAAAAAAAAAAAAQzjH3OM3/sfLUMybtNcZO5vm/8AY+WoZjWN03J71D0p20d3/ZeW5u8RKVry3N3iA8tzd4gPLc3eIDTvBzucZR/beWrTNC+Dfc3yj+28tWmintd+e91V37Gjuj4ADBuAAGBePee43XvGrGYDCVTcow+KpyjA2t+jeK+ZO3865NU7+CY8DfTrx4NVfRbjpp2/f9NVdzSMTO/20TNe/wCGAbh4baCyXQOn8Pl2T4W1F+KIjEYuaI7LiK+/VVV17b9UdUPRxS4eZNxB07icDmWGs047sc+hcbzI7JYufxZirr5u/XT1THvSmgDA3J11Di9F8ZcBgsTNVq1jb85XjLMz0c6qrm07+OLnN6fBv4W+XXfxF/8AsVx6zu7Y9LNnPa79O3ens3P/ADy7EAAAHozDGYfLsDiMbjr1FjC4e3Vdu3a52poopjeZnxREPeyryveJk1TGhckvbz6W5mddE+/RZ/NVP9WPDAKx1nnGb8dOKl76HU10ZfYt3PQ9FUelw2FtxM1XKo+2nrnxzTTv1PRyXO7tpn+9f4W60bwQ4aRoPhXmmMzKzzc/zTBXLuJ50emsUcyZoteLbfefHO3ehnLkud3bTP8Aev8AC3Qb/AAAAAAAAAAAAAAAAAAAAAAAAAAAAAAAAAAAAAAAAAAAAAAAAAAAAAAAAAAAAAAAAAAAAAAAAAAAAfHmmaZflOHpv5rjsLgrFVXMpuYm9TbpmraZ2iapiN9ono8UvsVRyldF5hrjh9YweV4jA4arBY2nHXruNuzat02qLV2mqedETttz4np6NonpBOPp10t7Jck/6+15x9OulvZLkn/X2vOdeGkNFZ5rHPbmVaZwk5hft7zVctzzbVNMTtz5qq25sT3t9pnwbp/9ThxH9bMH/wBbb/WDaH066W9kuSf9fa84+nXS3slyT/r7XnMX/U4cR/WzB/8AW2/1q4zPS2bZRqeMgznDfQ3MuyU2ppxdUW6ImeqZr+x5s/bb7d/cHZNlueZTmlU05ZmmBxlUdMxh8RRcmPgzLkHX1n3BfiJpXCzml7Jb/YcP+6TfwN+i7Vb26edtRVzo2699uhcvJl41Y/Ns0s6R1fiqsVfu0zGAx12d7lVURv2K5P8AGmYidqp6d42nfeAagAAAAAAAAAAAAAAAAAAAAAAAAAAAAAAAAAAAAAAAAAAAAAAAAAAAAABGuJ3c11Z7kYvyNbr4dg/E7ua6s9yMX5Gt18LO4bsrG5bsgCenAAAAAAAAAAAAAAAAAAAAAAAAAAAAAAAAAAAAAAAAAAAAAAAAAAAAAAAAAAAAAAAAAAAAAAAAAAAAAAAAAAAAAAAAAAAAAAAAAAAAAAAAAAAAAAAAAAAAAAAAAAAAAAAAAAAAAAAAAAAAAAAAAAAAAAAAAAAAAAAAAAAAAAAAAAAAAAC9OGvCLIdUaKy7OMwxeaW8Tieyc+mxdtxRHNuVUxtE0TPVTHfUW1zwI7lWR/2/l7jkvLO/Xi43Gi0u1c01TXEaYy0VchwPaD0v6vzr461+zO0Hpf1fnXx1r9mtweZ9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o+0Hpf1fnXx1r9mdoPS/q/OvjrX7NbgdZelfb1ChNVfWP8AQv0p/wDrPozzvRH0T/dOb2Hbm8zmczbfstW++/VHV3+A7fmqPUGS/E3f2jn+VR/wx/ev/CoN6N0D0bdelbhZ3y+2cV2lWnTVPnnRVMRwiIgW72/NUeoMl+Ju/tDt+ao9QZL8Td/aKiFv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h2/NUeoMl+Ju/tFRB1a6K9hSLd7fmqPUGS/E3f2iOa64m5zrTKLOXZphsutWLV+MRFWGt101c6Kaqdp51cxttVPeQUbbDoHo672kWtlYxFUeaQAW4AAAAAAAAAAAAAAAAAAAAAAAAAAAAAAAAAAAAAAAAAAAAAAAAAAAAAAAAAAAAAAAAAAAAAAAAAAAAAAAAAAAAAAk3DHulaT918J5ah2DOvnhj3StJ+6+E8tQ7BlZf8AehXX3egAQEEAAAAAAAAAAAAAAAAAAAAAAABC+Mnc3zf+x8tQzG05xk7m+cf2PlqGYt1jc9ye9RdJ9rHd/wBl+j83N0tXP0fm5uD9H5ubg/R+bm4OHzDhBr/VGMuZxp/L+zZZiduw1+jbVvfmxFFXpaqomPTUz3nzdoHip60/ONnz2vuDfc3yf+28tWmimtd+rvdRd+yo7o+DBvaB4qetPzjZ89pjkz6Qz/RWhMfl2qsP6Hx13MrmIop7PTd3tzatUxO9MzHXTV0LaGDcAAOu7k992fSn9L/+FTsRdd3BufoRxw03av8ApZtZpThp3+2mqaPzyDsRAB13cY+7jqT3Vq/Sh2IuvLiFT9F+P+cWLHppv59Vh6du/PZuZ+eHYaAACBcauIOH4daJxOZTNFeZXt7GAsVfx7sx1zH2tPXPtbdcwzdyX+H+I1trHEa01JFeJwOCxE3aar3T6Kxczzt58MU786fHNPjQPj9rvF654g427d59vL8vuV4TB2Jn7Cimraap/lVTG8+9HeWTpDlL4DSmm8BkmUaE7Hg8Hbi3Tvm3TVPXNVX7h0zMzMz45Bq/Uv8ABzNf6Jd/QlhLkud3bTP96/wt1ZmZ8q/0dluLwn0mczs9qu1zvorvzedExvt2Hp61E8LdXfSJrvLNSegfR/oLsv8A6fsvYufz7Vdv7Lm1bbc/fqnqB2UileCnHTtm6qxWTfS79DOwYKvGdm9Hdm53Nrt0c3m9jp2+z33373UuoAAAAAAAAAAAAAAAAAAAAAAAAAAAAAAAAAAAAAAAAAAAAAAAAAAAAAAAAAAAAAAAAAAAAAAAAAABRXLDz+/lPDGxl+FrmirNcZTYuzE7b2qaZrqj35ij3t16qK5YWn8Rm3DKxmGEomurKsZTfuxEb7WqqZoqn3pmifa3BynJTyHCZTwfy3G2KKfRWaV3MTiLkR01TFdVFMb+CKaY6PDM+FcLKnJa4wZRlWQ0aP1Ri7eA7DcqqwGKvTzbU011c6bdVXVTMVTVMTPRO+3RtG+qLF61iLNF2xcou2q43proqiqmqPDEx1g82c+WnkOEv6LynPex004/C4yML2TbpqtV01TNM+HaqmJjwb1eFoXG4vDYDC3MTjsRZw2HtxvXdvVxRRTHhmZ6IY45U3FfLdY3MHp3TV6MTlmCvTiL+Kp+wvXdpppijw00xVV09+Z6OiN5DQfJxz+/qLg/kOJxtc3MTh6a8JXXM7zV2OqaaZnwzzYp99l3j1llnQHHn0bk1EYe1N3D5rZt0RtFurnb1RHgjn0VTt49mouTnp7Eab4QZHhcdRNvFX6a8Xcoq6Jp7JVNVMT4J5vN3jw7szcSsZb4qco6xgcomMRgqsTZy+3co6YqtW53u1x4aY/dJ38Ebg3IAAAAAAAAAAAAAAAAAAAAAAAAAAAAAAAAAAAAAAAAAAAAAAAAAAAAACNcTu5rqz3Ixfka3Xw7B+J3c11Z7kYvyNbr4Wdw3ZWNy3ZAE9OAAAAAAAAAAAAAAAAAAAAAAAAAAAAAAAAAAAAAAAAAAAAAAAAAAAAAAAAAAAAAAAAAAAAAAAAAAAAAAAAAAAAAAAAAAAAAAAAAAAAAAAAAAAAAAAAAAAAAAAAAAAAAAAAAAAAAAAAAAAAAAAAAAAAAAAAAAAAAAAAAAAAAAAAAAAAAAGueBHcqyP8At/L3GRmueBHcqyP+38vccP5f+jqPfj+NQnwDyIAAAAAAAAAAAAAAAAAAAAAAAAAAAAAAAAAAAAAAAAAAAAAAAAAAAAAAAAAAAAAAAAAAAAAAAAAAAAAAAAAAAAAAUJyqP+GP71/4VBr85VH/AAx/ev8AwqDe4eR/oex/2/nUADpQAAAAAAAAAAAAAAAAAAAAAAAAAAAAAAAAAAAAAAAAAAAAAAAAAAAAAAAAAAAAAAAAAAAAAAAAAAAAAAAAAAAAAAAAAAAAAAAAAAAAAAAAAAAAAAAAAAAAAAAAAAAAAAAAAAAAAAAAAAAAAAAAAAAAAAAAAAAAAAAAAAAAAAAAAAAAABJuGPdK0n7r4Ty1DsGdfPDHulaT918J5ah2DKy/70K6+70ACAggAAAAAAAAAAAAAAAAAAAAAAAIXxl7m2cf2PlqGYmneMvc2zj+x8tQzCsrnuT3qPpPtY7v+y/R+CWr36PwB+j8Afo/AGnuDXc2yf8AtvLVpohfBrubZP8A23lq00U1rv1d7prv2VPdHwAGtuAAGAeP2nsZoXjLj8XhYqtW8TiYzXA3Yjo3qq587fza+dG3ijwt/IdxP4eZJxGyKMuzu3VRdtTNeGxdraLliqeuY8MT0b0z0T7cRMB48LuIeTcQdO4fH5ZibVON5keisFNcdksV9+Jjr5u/VV1THvwcUeIWT8PtOYnH5libU43sc+hcFz47Jfud6Ip6+bv11dUQzDnXJd1ll+MmrI8zyzHWIn0lyblVi779MxMR71UvPI+S5rDMMZTXn+aZbgbEz6eum5ViLvvU7RE+/VAI1ybtO4vWfGTCZniqartnL7s5pi70x0dkiZmj35uTE7eCJ8DeaJ8NdA5Lw90/GV5Faq9PPPxGJu7Tdv1/bVT+aI6I/DvLAVvqTjXoXTmp68hzTN6qMdari3eqosV127NU96qqI236enbfbv7LGt10XbdNy3VTXRXEVU1UzvExPVMSyTxF5N+qc64i5rmOUYzLqsrzLGXMX2a/dqprs9kqmqqKqebO+0zO22+8bdTVWQZbTk+RZdllu5VdowWGt4amurrqiimKYmfHOwI7f4Y6Hv3rl69pLJLl25VNdddWDomapmd5meh4dqzQfsPyL/orf6kzAV7qDhhoazkOZXbWkskouUYa7VTVTg6ImJimdpjoY25OmVYDO+MmnsvzfB2Mbgb3ojsli/RFdFe2Hu1RvE9E7TET7zsAzfDV43KcbhbU0xcv2K7VM1dUTVTMRv4ulmvgzyf9VaI4lZPqHNcwyS9gsH2bslGGvXark8+zXRG0VW4jrqjv9W4L/wBP6L0zpzG14vIchy3LsVXbm1Vdw2Hpt1TRMxM0zMR1b0xO3ihIAAAAAAAAAAAAAAAAAAAAAAAAAAAAAAAAAAAAAAAAAAAAAAAAAAAAAAAAAAAAAAAAAAAAAAAAAAAAevFYezi8New+KtUXsPeom3ct3KYqprpmNpiYnriYewBkrijyYsdbxt/H8P71rEYSuZq+huIucy5b8VFc9FUfzpiY8Mqjnh7xMyG7Vaw+ntS2J36fQVq5XTM+3b3iW69Z680zouxTc1LnGGwVVcb0Wpma7tceGmimJqmPHtsq7GcqLQli7NNrC57iaY/j2sLbiJ+FcifyAzXh+F/E7Ul+im9p/PbtW/RVmHOtRHv3ZhevB/k2W8nzDD5xru9h8ZiLNUXLWXWfTWqao6puVT9lt9rEbdHTMx0ND6ezWxnuQZZm+Eou0YbMMNaxdqm7ERXFFyiKoiqImY32mN9plxuH1pp7EawxGlrWaWJz2xbi7Xhd9p2mN9onqmqI2mYjpiJiQfdqfJ7eodPZhlF/EYnDWsZZqs1XcNc5lyiJjrif/qJ6pVVwM4H4fhxmWOzXMcZazLNbk1WcNcoommmzZ369p/j1Rtv4OqJnpmboAAAAAAAAAAAAAAAAAAAAAAAAAAAAAAAAAAAAAAAAAAAAAAAAAAAAAAARrid3NdWe5GL8jW6+HYPxO7murPcjF+RrdfCzuG7KxuW7IAnpwAAAAAAAAAAAAAAAAAAAAAAAAAAAAAAAAAAAAAAAAAAAAAAAAAAAAAAAAAAAAAAAAAAAAAAAAAAAAAAAAAAAAAAAAAAAAAAAAAAAAAAAAAAAAAAAAAAAAAAAAAAAAAAAAAAAAAAAAAAAAAAAAAAAAAAAAAAAAAAAAAAAAAAAAAAAAAA1zwI7lWR/2/l7jIzXPAjuVZH/AG/l7jh/L/0dR78fxqE+AeRAAAAAAAAAAAAAAAAAAAAAAAAAAAAAAAAAAAAAAAAAAAAAAAAAAAAAAAAAAAAAAAAAAAAAAAAAAAAAAAAAAAAAAChOVR/wx/ev/CoNfnKo/wCGP71/4VBvcPI/0PY/7fzqAB0oAAAAAAAAAAAAAAAAAAAAAAAAAAAAAAAAAAAAAAAAAAAAAAAAAAAAAAAAAAAAAAAAAAAAAAAAAAAAAAAAAAAAAAAAAAAAAAAAAAAAAAAAAAAAAAAAAAAAAAAAAAAAAAAAAAAAAAAAAAAAAAAAAAAAAAAAAAAAAAAAAAAAAAAAAAAAAAk3DHulaT918J5ah2DOvnhj3StJ+6+E8tQ7BlZf96Fdfd6ABAQQAAAAAAAAAAAAAAAAAAAAAAAEK4zdzbOP7Hy1DMO7T3GbubZx/Y+WoZgWVz3J71J0l2sd3/Zfu5u/BMQH7ubvwB+7m78Afu5u/AGn+DPc2yf+28tWmqFcGe5tk/8AbeWrTVS2u/V3y6Ww7Knuj4ADW2gAAAAAAAAAAAAAAAAAAAAAAAAAAAAAAAAAAAAAAAAAAAAAAAAAAAAAAAAAAAAAAAAAAAAAAAAAAAAAAAAAAAAAAAAACEcZdbU6A0BmGdU00XMZ0WMJbr6qr1f2O/hiIiapjvxTKbs58tqbv0kafpp37BOYzNXg53Yqub+TnAo/h5w41XxnzzH5ticdNNjsv/q80xe9e9c9PMopj7KYjbojaIjbpjoh+cd+FNnhdeySzZza5mVWPou1V1VWItRTNE0R0Rzp6+d4e81TyYLWGt8EdPThIp3r7PVdmOua+zVxO/j6Ij2ohUXLi/3jpD71ivz2gaH4T9yzRvuNg/IUMo8pDQeL4da4wurNP4vE0YXMMTViLd6bk1XMNionnzHOnpmJ6436eiYnq6dXcJ+5Zo33GwfkKFW8s+/Yo4X5fYuzT2e7mlubVPf6LdzefwTt74LU4Y6op1noLJc/immm5jLETdpp6qbtMzTXEeLnU1beJKFOckum5HBbLpub82rE4ibe/wBr2Sf891xgAAAAAAAAAAAAAAAAAAAAAAAAAAAAAAAAAAAAAAAAAAAAAAAAAAAAAAjXE7ua6s9yMX5Gt18Owfid3NdWe5GL8jW6+FncN2Vjct2QBPTgAAAAAAAAAAAAAAAAAAAAAAAAAAAAAAAAAAAAAAAAAAAAAAAAAAAAAAAAAAAAAAAAAAAAAAAAAAAAAAAAAAAAAAAAAAAAAAAAAAAAAAAAAAAAAAAAAAAAAAAAAAAAAAAAAAAAAAAAAAAAAAAAAAAAAAAAAAAAAAAAAAAAAAAAAAAAABrngR3Ksj/t/L3GRmueBHcqyP8At/L3HD+X/o6j34/jUJ8A8iAAAAAAAAAAAAAAAAAAAAAAAAAAAAAAAAAAAAAAAAAAAAAAAAAAAAAAAAAAAAAAAAAAAAAAAAAAAAAAAAAAAAAAFCcqj/hj+9f+FQa/OVR/wx/ev/CoN7h5H+h7H/b+dQAOlAAAAAAAAAAAAAAAAAAAAAAAAAAAAAAAAAAAAAAAAAAAAAAAAAAAAAAAAAAAAAAAAAAAAAAAAAAAAAAAAAAAAAAAAAAAAAAAAAAAAAAAAAAAAAAAAAAAAAAAAAAAAAAAAAAAAAAAAAAAAAAAAAAAAAAAAAAAAAAAAAAAAAAAAAAAAAAEm4Y90rSfuvhPLUOwZ188Me6VpP3XwnlqHYMrL/vQrr7vQAICCAAAAAAAAAAAAAAAAAAAAAAAAhXGbua5x/Y+WoZg3af4z9zXOP7Hy1DL6zue5Pepuke1ju5v3c3fglq9+7m78Afu5u/AH7ubvwBqDgz3Ncn/ALby1aaoVwY7muT/ANt5atNVLa79XfLpLDsqe6ABrbQAAAAAAAAAAAAAAAAAAAAAAAAAAAAAAAAAAAAAAAAAAAAAAAAAAAAAAAAAAAAAAAAAAAAAAAAAAAAAAAAAAAAAAAAABA+N2iJ1/wAPMflFjmxj6JjE4Oqqdoi9RvtEz3udE1U797nbp4Aw1wR4vY/hTjsbp/UeAxN3KJvzN7DxHNv4S7HRVNMVbb77dNMzHTG8THTv9XKk1/pzXt3TGI0xjqsTGGtYiL9Fdmu3Vamqbe0TFURv1T1bx0NJ8UeDml+Iczicws3MFm0U82nH4TamuYjqiuJjauPb6e9EwojNOSfntu9VGVajyzEWu9OJtXLNX4KeeCx9LcctB6X4Zaaw2LzavE5hhMqwtm5g8LYrruRcps0xVTvMRTExMbdNUM7cRdaZ/wAbNeYDC4HBV00TX6Hy7L6J53MiqfTVVT4Z2iap6oinwRusPKeSfnly/TGb6jy3D2d+mcLarvVfgq5i/wDhdwo01w5sVVZPYrv5jdp5t3H4mYqu1R9rG0bU0+KPFvvsDn+H+m7Oj9GZRkGHqiunA2It1VxG0V1z011e/VNU++kAAAAAAAAAAAAAAAAAAAAAAAAAAAAAAAAAAAAAAAAAAAAAAAAAAAAAAAAjXE7ua6s9yMX5Gt18Owfid3NdWe5GL8jW6+FncN2Vjct2QBPTgAAAAAAAAAAAAAAAAAAAAAAAAAAAAAAAAAAAAAAAAAAAAAAAAAAAAAAAAAAAAAAAAAAAAAAAAAAAAAAAAAAAAAAAAAAAAAAAAAAAAAAAAAAAAAAAAAAAAAAAAAAAAAAAAAAAAAAAAAAAAAAAAAAAAAAAAAAAAAAAAAAAAAAAAAAAAABrngR3Ksj/ALfy9xkZrngR3Ksj/t/L3HD+X/o6j34/jUJ8A8iAAAAAAAAAAAAAAAAAAAAAAAAAAAAAAAAAAAAAAAAAAAAAAAAAAAAAAAAAAAAAAAAAAAAAAAAAAAAAAAAAAAAAAFCcqj/hj+9f+FQa/OVR/wAMf3r/AMKg3uHkf6Hsf9v51AA6UAAAAAAAAAAAAAAAAAAAAAAAAAAAAAAAAAAAAAAAAAAAAAAAAAAAAAAAAAAAAAAAAAAAAAAAAAAAAAAAAAAAAAAAAAAAAAAAAAAAAAAAAAAAAAAAAAAAAAAAAAAAAAAAAAAAAAAAAAAAAAAAAAAAAAAAAAAAAAAAAAAAAAAAAAAAAAASbhj3StJ+6+E8tQ7BnXzwx7pWk/dfCeWodgysv+9Cuvu9AAgIIAAAAAAAAAAAAAAAAAAAAAAACFcZ+5rnH9j5ahl9qDjP3Nc4/sfLUMvLO5dnPep+kI/yR3c36PwTEDQ/R+AaH6PwDQ/R+AaGoeDHc1yf+28tWmqFcGO5rk/9t5atNVJa9pV3y6Kw7OnugAa20AAAAAAAAAAAAAAAAAAAAAAAAAAAAAAAAAAAAAAAAAAAAAAAAAAAAAAAAAAAAAAAAAAAAAAAAAAAAAAAAAAAAAAAAABG9e62yLQmSzmeosXFizM821bpjnXL1X2tFPfn8kd+YZ6zblZ7YmqnKNKc7DxPRXisZtVVHjpppmI/DKt+MmbZrxU43Xsnyre9TaxU5Zl9mZ2opimdq658UzFVUz4IjwLz0zyXtI4LLrdOf4rMMyx80/uldF3sNqJ/k0xG+3tzPvA8NAcpzT+e4+1gdSZfcyK7dmKaMRN6L1jf+VVtE0e3tMR35hoCiqmuimqiqKqao3iYneJhj7jjyebOlshxGodH4nE4jBYWOfi8HiZiuu3R366KoiN4jvxMbxG87vi4Z8oq/o7hvGSY3AXs0zTCVzbwNdy5zbdNnboiufsp5s77RHe2jeNgbIx2Mw2X4S7i8fiLOGwtqnnXL16uKKKI8MzPREM8cTuU5lWV9lwOhsPTmuMjemcbfiacPRP8mOiqv8keOVA5xqHX/GXPqcLPozNLnO51vA4Snm4exHh2+xpj+VVO/hld3DPkvYbD9ix2v8X6JudFX0OwlcxbjxV3Oufap29uQW9wFz/MtUcKMkznPMR6JzHFVYiq7d5sU77Yi5TERERERERER7ywHyZRlmBybLbGX5ThLGDwNinm2rFmiKKKI336IjxzM+OZ3fWAAAAAAAAAAAAAAAAAAAAAAAAAAAAAAAAAAAAAAAAAAAAAAAAAAAAAACNcTu5rqz3Ixfka3Xw7B+J3c11Z7kYvyNbr4Wdw3ZWNy3ZAE9OAAAAAAAAAAAAAAAAAAAAAAAAAAAAAAAAAAAAAAAAAAAAAAAAAAAAAAAAAAAAAAAAAAAAAAAAAAAAAAAAAAAAAAAAAAAAAAAAAAAAAAAAAAAAAAAAAAAAAAAAAAAAAAAAAAAAAAAAAAAAAAAAAAAAAAAAAAAAAAAAAAAAAAAAAAAAAAGueBHcqyP8At/L3GRmueBHcqyP+38vccP5f+jqPfj+NQnwDyIAAAAAAAAAAAAAAAAAAAAAAAAAAAAAAAAAAAAAAAAAAAAAAAAAAAAAAAAAAAAAAAAAAAAAAAAAAAAAAAAAAAAAAUJyqP+GP71/4VBr85VH/AAx/ev8AwqDe4eR/oex/2/nUADpQAAAAAAAAAAAAAAAAAAAAAAAAAAAAAAAAAAAAAAAAAAAAAAAAAAAAAAAAAAAAAAAAAAAAAAAAAAAAAAAAAAAAAAAAAAAAAAAAAAAAAAAAAAAAAAAAAAAAAAAAAAAAAAAAAAAAAAAAAAAAAAAAAAAAAAAAAAAAAAAAAAAAAAAAAAAAABJuGPdK0n7r4Ty1DsGdfPDHulaT918J5ah2DKy/70K6+70ACAggAAAAAAAAAAAAAAAAAAAAAAAITxo7mmcf2PlqGXt2oeNHc0zj+x8tQy6tLl2c96o6Q7SO7m/dzd+CYg6H7ubvwDQ/dzd+AaH7ubvwDQ1FwX7mmT/23lq02Qngv3NMn/tvLVpso7btKu+XQWPZ090ADW2gAAAAAAAAAAAAAAAAAAAAAAAAAAAAAAAAAAAAAAAAAAAAAAAAAAAAAAAAAAAAAAAAAAAAAAAAAAAAAAAAAAAAAAAAAMQ8ki3TmPGq5i78c67bwWIxFMz1xVVNNMz+CufwtvMN8kTH4PLeKWIvZhi8PhLM5Zdpi5fuU26d+fb6N5nr6JbK+mzTvr/lH/WW/OByWY4S1j8vxWDxFMVWcRaqs10z1TTVExMfglgLk9aHyvX/ABA+hWeVYiMFZwteKqosV82bk01URFMzt0RPO6dunxw3X9NmnfX/ACj/AKy35zGvJEx+Dy3iliL2YYvD4SzOWXaYuX7lNunfn2+jeZ6+iQbP01p3J9MZZRl+n8uw2AwlP/t2aNudPhqnrqnxzMy5Vwv02ad9f8o/6y35x9NmnfX/ACj/AKy35wOaHpwWLw2Ow1GIwWIs4jD17827Zriumradp2mOiemJh7gAAAAAAAAAAAAAAAAAAAAAAAAAAAAAAAAAAAAAAAAAAAAAAAAAAAAAARrid3NdWe5GL8jW6+HYPxO7murPcjF+RrdfCzuG7KxuW7IAnpwAAAAAAAAAAAAAAAAAAAAAAAAAAAAAAAAAAAAAAAAAAAAAAAAAAAAAAAAAAAAAAAAAAAAAAAAAAAAAAAAAAAAAAAAAAAAAAAAAAAAAAAAAAAAAAAAAAAAAAAAAAAAAAAAAAAAAAAAAAAAAAAAAAAAAAAAAAAAAAAAAAAAAAAAAAAAAA1zwI7lWR/2/l7jIzXPAjuVZH/b+XuOH8v8A0dR78fxqE+AeRAAAAAAAAAAAAAAAAAAAAAAAAAAAAAAAAAAAAAAAAAAAAAAAAAAAAAAAAAAAAAAAAAAAAAAAAAAAAAAAAAAAAAAChOVR/wAMf3r/AMKg1+cqj/hj+9f+FQb3DyP9D2P+386gAdKAAAAAAAAAAAAAAAAAAAAAAAAAAAAAAAAAAAAAAAAAAAAAAAAAAAAAAAAAAAAAAAAAAAAAAAAAAAAAAAAAAAAAAAAAAAAAAAAAAAAAAAAAAAAAAAAAAAAAAAAAAAAAAAAAAAAAAAAAAAAAAAAAAAAAAAAAAAAAAAAAAAAAAAAAAAAAAJNwx7pWk/dfCeWodgzr54Y90rSfuvhPLUOwZWX/AHoV193oAEBBAAAAAAAAAAAAAAAAAAAAAAAAQnjR3NM4/sfLUMuNR8ae5nnP9j5ahlvdaXHs571Tf4/yR3c36Pzc3TELQ/R+bm4aH6Pzc3DQ/R+bm4aGpOC/c0yf+28tWmyE8Fu5nk39t5atNlHbdpV3yv7Hs6e6ABrbAAAAAAAAAAAAAAAAAAAAAAAAAAAAAAAAAAAAAAAAAAAAAAAAAAAAAAAAAAAAAAAAAAAAAAAAAAAAAAAAAAAAAAAAAAHX72hOJfsYu/8AV4f9odoTiX7GLv8A1eH/AGjsCAdfvaE4l+xi7/1eH/aPztCcS/Yxd/6vD/tHYGA6/e0JxL9jF3/q8P8AtDtCcS/Yxd/6vD/tHYEAr/gHkGZ6Y4S5Fk+e4WcJmOG7P2WzNdNfN51+5VHTTMx001RPX31gAAAAAAPDEXrWGsXL+IuUWrNuma67ldUU000x0zMzPVCldV8pXQ2SYmvDYCrHZzdonaa8FbiLW/8APrmN/bpiYBdoztgOVbpa7einG5HnOHtzO3Po7Hc29uOdC5dD6407rjL6sZprMrWMoo2i7b6ablqZ71VE7THt9U7dEyCSA9WKxFnCYa7iMXet2MPapmu5duVRTTRTHTMzM9ERHhB7RRmqOU3ojKMVXh8tt5jnFdE7Tdw1uKLW/iqrmJn24iY8bjcp5VWksTiKbeY5Tm+CoqnbssU0XaafHO1UT+CJBoUcTpfUmUaqyi3men8fYx2Cr6IuWp+xn7WqJ6aZ8UxEuWAHyZvmeByfLr+PzXF2MHgrFPOuXr9cUUUx45lSGoeVDorLsRXZyzC5pmvNnbstq1Tatz7U1zFX/aC+hnzKOVTpHE36beY5XnGBpq6OyxRRdpp9varf8ESu3S+pMn1VlNvMtPZhYx+CrnaLlqfsZ8FUT00z4piJBywAA+fMMdhMtwlzFZjirGEw1uN671+5FuimPHVPRCv8t40aMzbWuA0xkuOvZlj8ZVXRTdw1rexRNNFVU711TG/RTPTTzgWQAAAACBcReLOktAVRYzzH1V4+aedGCwtPZL23emY3iKf60xv3gT0Zwq5WGnOzbU6ezebO/wBlNduKtva3/wA1j8OuM+jteYmnB5XjbmFzOqN6cFjaIt3K/wCbMTNNU+KJmfECyAABAOInFzSGgbnofO8wquZhtFXoLCUdlvbT4Y3iKf60xurCrlYaa7NtTp/OJtfbTVair8HO/wAwaOFc8POMujtd4inCZVjq8NmVXTTgsbR2K7V/N6ZpqnxRMz0dSxgAAAfDneb5fkWWX8xzjGWMFgbEc65evVRTTT/+PwR1yD7hQGe8qXR2CxNdrK8Bm2ZU0zt2am3Tat1e1zp534aYeen+VHozMMTRZzTB5rlcVTt2a5bpu26fb5kzV+CmQX4PkynMsFm+XWMfleKs4vBX6efavWa4qorjxTD6wBFeJOucs4e6b+jedWsXewvZqLEUYWimquaqt9uiqqmO9PfVV9VXof1q1J/09j9sC/xQH1Veh/WrUn/T2P2z6cs5T+i8xzLCYKzlmoqbuJu0WaJrw9mKYmqYiN9rvV0gvYAAAAAEa4ndzXVnuRi/I1uvh2D8Tu5rqz3Ixfka3Xws7huysbluyAJ6cAAAAAAAAAAAAAAAAAAAAAAAAAAAAAAAAAAAAAAAACy9D8FtXauwdvG2MNZy/AXI51u/jq5o7JHhppiJqmPBO0RPhTK9yZNQU2ZmznmVV3dvsaqblMfh2n8zVVb2dM6Jlqqt7OmdEyoISzXXD7UeiL1FOfYCbdi5PNt4m1PPs1z4IqjqnxTtPiRNspqiqNMNkVRVGmAB9fQAAAAAAAAAAAAAAAAAAAAAAAAAAAAAAAAAAAAAAAAAAAAAAAAAAAAAAAAAAAAAAAAAAAAAAAAAAAAAAAAAAEt0Jw81Jri7XGQ4Ga8Pbnm3MVdq5lmifBNU9c+KN58T5VVFMaZfJqimNMokL+s8mTUE2Ym9nmVUXdvsaablUfh2j8yFa54Mau0hhLmNxOGs4/L7cb3MRga5ri3HhqpmIqiPHttHha6bezqnREtdNvZ1ToiVbANraAAAAAAAAAAAAAAAAAAAAAAAAAAAAAAAAAAAAAAAANc8CO5Vkf8Ab+XuMjNc8CO5Vkf9v5e44fy/9HUe/H8ahPgHkQAAAAAAAAAAAAAAAAAAAAAAAAAAAAAAAAAAAAAAAAA+XMcwweWYarEZjirGFsU9dy9ciin8MvtNM1ToiNMnmfUIjkHELIdQahqyfJ717E3qbVV2b1Nvm2tqZiJjedpmenvRt40ubLa72thVhtaZpnz6JY01RV9sSANTIAAAAAAAAAAAAAAAAAAAAAAAAAAAAAAAAAAAAAAABQnKo/4Y/vX/AIVBr85VH/DH96/8Kg3uHkf6Hsf9v51AA6UAAAAAAAAAAAAAAAAAAAAAAAAAAAAAAAAAAAAAAAe3DWL2KxFuxhrVy9fu1RRRbt0zVVXVPVERHTMg9QubTnJ31hmmGov5hXgMqpqjeLeIuTVd9+mmJiPamd3IZnyadT4exVXgM0yrF1xG/Y5qrt1T4o3pmPwzDTN4sonRiaf69nE6NKiRymo8gzXTWaXMuz3A3sFjKOmaLkdceGmY6Ko8cTMOLbomJ+2G2J0/bAAPoAAAAAAAAAAAAAAAAAAAAAAAAAAAAAAAAAAAAAAAAAAAAAAAAAAAAAAAAAAAAAAAAAAAAAAAAAAAAAAAAAAP2ImZiIjeZ6ohbOkuAmstQYS3isRaw2U4e5HOp9HVzFyqPDzKYmY/rbMa66aI01ToY1V00RpqlUovvGcmbUduzNWEznKr9yI+wr7JRv7/ADZVHrHSGeaOzCMHqHAXMLcq3m3X0VW7kR36ao6J/PHfY0W1Ff2UyxotaK/splwADY2AAAAAAAAAAAAAAAAAAAAAAAAAAAAAAAAAAAAAAAAJNwx7pWk/dfCeWodgzr54Y90rSfuvhPLUOwZWX/ehXX3egAQEEAAAAAAAAAAAAAAAAAAAAAAABCeNPczzn+x8tQy01Jxq7mec/wBj5a2y0tbj2c96qv0f5I7n6PwTEPQ/R+AaH6PwDQ/R+AaGpuC3czyb+28tWmyEcFe5nk39t5a4m6itu0q75Xtj2dPdAA1tgAAAAAAAAAAAAAAAAAAAAAAAAAAAAAAAAAAAAAAAAAAAAAAAAAAAAAAAAAAAAAAAAAAAAAAAAAAAAAAAAAAAAAAAAAAAAAAAAAAAAADIHK+4i4vFagnRWW36rWX4Smi5juZO3ZrtURVTRPhpppmmdvDPT1QkPBjk45Pf09g8513RfxWLxdum9Rl9Nyq1bs0VRvTz5p2qmrbaZjeIjfbpc1rLk12NUa1zLUGJ1Rdt+jcTOIqw/oGKopiZ+w53ZI36OjfZoSIiIiIjaI6ogFP6k5O3D7NstuWMDllzKcVzdreJw1+5VNM97emuqaao/L44ZItXs/4M8U7lFu7zcwyu/FFyKZmLeJsztO0/ya6ZifFvE9cOxdgvlU42xmPGvM7eC2uVWLVjDV8zp51yKImY9uN4j24BurKsdZzPLMHj8LM1YfFWaL9uZ79NVMVR+SWVuWVr3EzmWE0Xl96qjC0W6cVj+bO3ZKp6bdufFERztu/NVPgaZ0Rlt3JtF5BlmI/2+Cy/D4a5/Oot00z+WGDuMF2rUHHnP7VyqZm7m3oLfwRRVFqPyUguzgbyeckxel8FnuuLF3GYnHW4v2cDFyq1btW6o3pmrmzFU1TG07b7RvtsmGuOTfozOMov06dwlWS5pFMzZu271dduqrvRXTVM9Hjjafb6l22rdFm1RatUxRbopimmmOqIjqh5AwNwM1bmXDPivRluY1V2MHfxX0OzPD1T6WmrncyK/boq6d/Bzo77fLAPKfwNGX8btQdhjmU3+w4iNvtqrVE1T8Leffbs0zjasy03lWOrnerFYS1fmfHVRE/5gxPyj9e5jrviHe0/ltdyvKsvxPoPC4a3PRfvxPNqrmO/M1b00+Lq653uzh1yadL5XlNi7rC1czjNq6Yqu0dmqt2LVX2tMUTE1bdW8z0+CHp0tya8Pkmt8v1Fe1PcxleExlOMmxVgYp59UVc6PTdknbp7+zQgKN15ybtHZxlF+NNYarJc1ppmbNyi9XXarq70V01TPRPhp2mOvp6pzZwX1ZmnDTinYw2KquWcPXi4y/NMLVPpdufzJmY+2oneYnxTHVMuwV146vtU6u495lYyba5TmGeTZs1UdMVb3ebz/a66t/ADsOZy5SPGbUmiNTWdO6as4SzXewlGInF3LfZbkTVVXTtTTPpf4vfieto1x1eRZVczqM4uZdhK81i3FqnF1WqZu00RMzFMVTG8RvM9XhBh2zw+4rcTa5zPOqMwqw1NM3IxOb3ZtW6Y239JRPTt/Np2cZyae7hpf75e8hcb8zb/AHVjfvNf6MsB8mnu4aX++XvIXAdgwAAAIlxX1bTofQGcZ9tTVfw9rm4eirqqvVTFNET4Y3mJnxRLFvBvQOP4w67xt3OcdiPQlqfRWZYzfe5XNUztTEz0c6qYnr6IimfBEL35a+Pqs8P8lwNE7RicxiurxxRbq6Pw1RPvPLkUYC3Z4eZzjubHZsRmc2pnw00WqJj8tdQJjRyfuGtOB9DTp3nTtt2arF3uyTPh35/X+TxMvce+F13hZqPA4vJsViK8oxdU3MHemra7YuUTEzRNUbdMbxMVdG/vbt7KQ5YWAoxfCCrEVUxNeDx9m9TPfjfnUT+mCWcBdbXNecNsvzPF1RVmNmZwmMmO/do29N/Wpmmr+s+vjXq+5ofhtm+dYXm+jqKIs4XeN4i7XMU0zt39t5q2/kqW5DmOrry7VuAqn0lq7hr9MeOuLlM/oUrE5VOT4nN+DeZzg6KrleCu2sZXRTG8zRTO1U+9FU1T4okGXOCHDrE8WdZ42rNcbiKcBh//AFOYYrnc67cqrmdqYmd/TVTFU7zv0RLVlHJ/4a04H0NOned0bdlnF3uyb+Hfn9f5PEprkS5/gsJnGosjxNyi3jMdRZv4aKp27J2PnxXTHhmIridvBEz3muQYG498LbvC3UeCxGU4q/dynGTNzB3qp2u2blExM0TMbdMbxMVRtv7zWPJ91piNc8M8BmOYV8/MsPXVg8VX9vco22q9uaaqZnxzKoeW3n+Crwun8gtXKLmPou14y7RTO82qObzad/Bzt5+Cm3I+yfE5XwlnEYqiqiMyx93FWYqjbe3zaLcT7826p9rYF4AAMP8AKp1xjNU8Q7mm8DcuVZZlNyMPRZt7z2XE9VdUx35iZ5keDaduuW4JnaN56nXjwp21Nx3yO/i/Tzis39GV87p50xXN3p9+AaS4bcm7S2V5HhrusMLVm2cXKIrvU1Xq6LNmqf4lMUTG+3VvO+/ifDxa5OGn8Tp7F47Q2GuZfm2GtzdowsXa7lrE7RvNG1UzNNU97adt+iY6d40UAxZyRNeYnJtaRpbF3qpyrNud2Kiqei1iKad4mPBzoiaZ8M83wNpuu7HRGmOP970L6S3l+o5m3Ed6inE9EfgdiIM78tjGdj4f5Jg4nab+Zxc9uKLVcf8AzhAeAnArT3EDQk55n2NzexiKsXcs26cHdt0UTRTFPTMVW6p33mrv+BzPLjxm97SGCpn7GnFXqo9vscR+apM+B2tNJaF4Lacs6iz7AYLFXaLuIqs1V867tXermJ5lO9W3N27wPV9Spof111J/1Fj9i+nLOTBovLsywmNs5nqKq7hrtF6iK8RZmmZpmJjfa11dCXZdxx4b5hiabGH1VhaK5naJxFq7Yp+FXREflWJhr9nFYe3fw123esXKYqouW6oqpqieqYmOiYB7AAAAAARrid3NdWe5GL8jW6+HYPxO7murPcjF+RrdfCzuG7KxuW7IAnpwAAAAAAAAAAAAAAAAAAAAAAAAAAAAAAAAAAAAAAtTk6aKsav13FeY2ou5ZllHom9RVG9NyrfaiifFM7zMd+KZjvqras5HmCpt6Vz/AB0R6e9jabEz4qKImPKS0XmuaLOZhovFc0WczDmePvFq9oX0Nk+QUWas4xFvstVy5TzqcPb3mI9L36p2nbfoiI6p3hRGA46cQMJjab9zOqcVTvvVZv4a1zKvF6WmJj3ph8nKBxteO4vahrrmZi1dosUx4Iot00/niZ99XjGwsKIs40xp0sbGwoiiNMedu3SOdZPxf4b3Ksbhaew4mmrDYzDTO82bsREzzZ9+mqmevpjvsUasyS/pvUuZ5Pip513BX67M1bbc+Inoq9qY2n32gORvja//AM6MBVVM249D36I8E+npq/8Aj+BBOVFg6cLxbxl2mNpxWGsXp9vm8z/4NVhH9O2qs48zXY/47WqzjzKkATk0AAAAAAAAAAAAAAAAAAAAAAAAAAAAAAAAAAAAAAAAAAAAAAAAAAAAAAAAAAAAAAAAAAAAAAAAAAAAAAAAABzOj8ivam1RleTYaebcxt+m1ztt+ZTM+mq96N595tDXGocq4QcObP0OwlHNsxThcDhd9uyXJiZ3qnr701VT1z7cs78lbBU4vitbvVRvOEwV6/T4pnm2/wA1cpbyx8bXVmGmcDEzFui1evzHhmZpiPwc2fwoNvH9S2ps58yFbf5LamznzK9xfHPiBiMZOIozyLEb7xZtYa1zKfFtNMzPvzLQHAXitc19h8Vled2rNGdYW32SarcbUYi1vETVze9MTMRMdXTG3gjGay+Tlja8FxgyOKapijEdlsVx4Ym1Vt+WKZ95st7CibOdEaNDZbWFE0TojzPbyhtF2NHa9r+h1qLWWZjb9FWKKY2ptzvMV0R4onpiO9FUQq9qbli4OmvIdOY3b09rE3bO/iroif8A4Mss7tXNdnEyzu9c12cTIA3twAAAAAAAAAAAAAAAAAAAAAAAAAAAAAAAAAAAAAA1zwI7lWR/2/l7jIzXPAjuVZH/AG/l7jh/L/0dR78fxqE+AeRAAAAAAAAAAAAAAAAAAAAAAAAAAAAAAAAAAAAAAAACiuK3E3UGWaqxun8jos4eLM0Uxept9ku1zVRTV0RO8R9lt1boJjNGa0znL8bnueUYmmzhrFd+q7mF2YrmmmJmYppneqOro6IhqSzleAs5hfx9rB4ejG39uyYiLcdkr2iIjerr6oiHFcRP4Bai9z7/AOhLqbj05Rd/6djdbGKZnRE1T9sz5tP1pnuRLS7zVpqrqUJyde6DV/Q7v56WnGY+Tr3Qav6Hd/PS04w8rPv/APrH/X259mAOZSgAAAAAAAAAAAAAAAAAAAAAAAAAAAAAAAAAAAAAAAFCcqj/AIY/vX/hUGvzlUf8Mf3r/wAKg3uHkf6Hsf8Ab+dQAOlAAAAAAAAAAAAAAAAAAAAAAAAAAAAAAAAAAAAAABp7km6Kw8YDFaux1mmvEV3KsNgudG/Mpj7OuPHMzzd+9zZ8LMLdnCq3TkXBTJLlumI7HlnovbwzVTN2fy1Il8rmmjRH4ot7qmKNEfiqDjJx2zjC6jxmS6NvWsJh8HcmzdxnY6bld25E7VRTzomIpid46t5233RXRvH/AFblWaWas+xVOb5bNURdtXLVFFyKe/NFVMR0+3vHtdan7tyu7druXKpqrrmaqqp65meuXg2U3ezinDobIu9nFOHQ25xl0xl/EPhnXmGApovYqzhvR+X36Y9NVTzedNPtVU9G3h2nvMRtw8nPG1Y/g9kfZp51Vnstid/BTdqiI+DtDF2ocHTl+f5ngqI2pw+Ku2YjxU1zH+TTdJmmarOfwabrMxNVnk48BNTAAAAAAAAAAAAAAAAAAAAAAAAAAAAAAAAAAAAAAAAAAAAAAAAAAAAAAAAAAAAAAAAAAAAAAAAAAAAAAAAAAF88lTRWHzrPsZqLMrNN3D5ZNNGGoqjemb89PO/qxtPt1RPeTHj1xpzDTWd16d0pVat4yzTE4rGV0Rcm3VMbxRRE9G8RMTMzE9e3eSfkuYKnC8JMJepjacXir96qfDMVdj/NRDJmvcbXmOt8/wAZdmZqvY+/X096OyTtHvRtCBTTFtb1TV5oQaaYtbaqavNCb5Dx511luYUXsZmNvM8Nzt68PiLFERVHf2qppiYn8nilpjNsFk/GDhdRXapjsWPszdw1dcb1Ya/G8fhpqiaZ2643jvsJNeckbG14jh3j8LcqmYw2YVxR4qaqKJ2/Dzp999vVlTRTFpRGiYfbzZxRTFdP2TDJGKsXcLib2HxFE0XrVc266Z66aonaY/C9Sa8acHTgOK2p7NEbUzja7u38/av/AOSFJtM4qYlLpnFESAPrIAAAAAAAAAAAAAAAAAAAAAAAAAAAAAAAAAAAAABJuGPdK0n7r4Ty1DsGdfPDHulaT918J5ah2DKy/wC9Cuvu9AAgIIAAAAAAAAAAAAAAAAAAAAAAACEcau5lnP8AY+Wtss7tTcau5lnP9j5a2yytbj2c96svvaR3G5uCYhm5uAG5uAG5uANTcFe5lk39t5a4m6EcFe5lk39t5a4m6itu0q75Xdl2dPdAA1tgAAAAAAAAAAAAAAAAAAAAAAAAAAAAAAAAAAAAAAAAAAAAAAAAAAAAAAAAAAAAAAAAAAAAAAAAAAAAAAAAAAAAAAAAAAAAAAAAAAAAAACF8V+IWV8OdMXMzzKYu4m5vRhMJTVtXiLm3VHgpjrmrvR45iJDiOOnFDB8N9MVV26rd3PsXTNGBw09PT37lUfa0/lnaPDMZz5MfD/Ga31xXq7P4uXstwGInEVXbvT6Kxczzojx7TPOq8e0d9wOi9Mam498RMVmWb4i5Tg4rirG4yI9JYt/xbVqJ6N9uiI73TM79/cenMjy/TeSYPKMmw1GGwGFoi3at096O/Mz35md5mZ6ZmZkHJOu/U3/ANsHmv8A99F3/Fy7EHXdrH/0nKAziu70RTqW7cnfwTiZq/MDsRABhDlbd2nMP6Nh/Jw2dw57nul/cvC+SpYv5WlcVca8ziJ6aMPh6Z9vscT/AJtqaCtVWNC6cs1xtVby3DUTHji1TAOdBVnHjizg+G+Rdiw028RqLF0T6Ew09MUR1dlrj7WO9H8aejvTMBHuU1xat6OyO7p7JL8TqLH2+bXVRPThLNXRNc+CuY6KY732Xg3gvJA4aXfRE65zizNNummq1llFcdNUz6Wu97W29MeHerwQhfBDhfmnFfU1/UurLuIryWL83MTiLkzFeNu77zbpnweGY6o6I6erbuEw1nB4WzhsJaos4ezRFu3bt0xTTRTEbRERHVEQD2gA+XNv91Y37zX+jLAfJp7uGl/vl7yFxvzNv91Y37zX+jLAfJp7uGl/vl7yFwHYM+POc1wGSZbezDN8ZYwWBs7dkv364ooo3mKY3meiN5mI999iK8UtI/T3oTM9N+jvQHo3sX/qOxdl5nMu0XPsedTvvzNuuOsHzdtPQfswyL/rbf63vwXEnRWOxuHwmC1Vk1/FYi5TatWreLoqquV1TtTTEb9MzMxGygfqRvu2+af9Zy2k+S79L+qsmzn6b/RH0OxtnGdh+hnM7J2OuK+bzuzTtvttvtO3gB6eXB/B/S39KvfoUpHyNO5LifdS95O0j/Lft1TprTF2I9LTi7tMz45oj9Uud5GFymvhRjaYnpoza9E/FWp/zBfSoOVh3Es3+/Yfy1K31O8rOuKeCmaRM9NeIw9Me32Wmf8AIFYchv8Af2sPveF/PdavvW7d21XbvUU12q6ZprprjeJieuJjwMq8hq1V2XWV7b0sU4Sjfx/u0/5J7ytdY4rTPDu1l+XXarOLzm9OGquUztNNmKd7m0+Pemn2qpBmTjPhdI5Bryuvhtm2Kqi1dmuuLPRbwt2J6rN6J3qiJ8XRt0VT3uXtcTOM0ZLE0Y7Pasv5n74nLqaujw9lm3v7+6w+R7w6y3MsJjNYZzhreKu2cROGwNu7TFVNuqmmJqubT0TPpoiPBtPi21gDru4WWtMal17Rd4nZ3jbdq9ciublzeqMTc36rt6Z51EdXTt79PW7C8FYw+Gwdixgrdu1hbVumi1RaiIopoiNoimI6NtmY+V9w4y2zktvWeUYa3hcZRfps4+m1TFNN6mvopuTEfxoq2iZ7/O6epI+R5rPFZ/ovHZFmN2q7eySuimzXVO89grirm0+PmzRVHiiaY7wLWzPiHo7K8ffwOZanyfC4yxVzLtm9iqKa6J8ExM9D5e2noP2YZF/1tv8AWqjX/Jp+m7WWbZ99NnoT0fem92D6G9k7H0RG3O7LG/V4IR/6kb7tvmn/AFgaVy3Ossz7JruOyTH4bH4OYrpi9h7kV0c6I6Y3jvwwTycu7ZpX+kV+SrbT4T6Dnh9oeNPRmP0RmLt272fsHYd+f3ubzqur22KuTzXFjjXpbsnpf/VVUdPhmiqPzyDsNAB13cTujjvn/u5X5V2IuvHiDT6L4/Z1btdM16grtxt4ez7fndhwM1cqfhnq/Wuo8tzLTeX0Y7BYTBdhqopv0UXIr59UztTVMbxtNPVO/iR/QnJXv4zLbWL1lnFzA4i5HO9BYOimqq34qrk7xv4oiY8ctagMm665K1zCZXexWjc4vYzE2qZqjBY2immq7t3qblO0RPgiY2nwwgvJ54oZjoLV1jI83vXY0/i7/ofEYe9vHoS5M7dkiJ+x2n7KO/G/fiG7GA+VHlVjK+NGdehaaaKMVTaxU0x3q66I50+/VEz74N+DhNDY25mWidP46/M1XcVl+Hv1zPfqqt01T+dzYAIHx0+j3arzv6UvR/0b/cPQ/oDndn/29vnc3m9P2PO32724J4MG/X2+775SfX2+775SDZvE7ua6s9yMX5Gt18Jnj+3P6BxP0Z+nb6Gdjq9FeiPRHYuw7Tz+fv0c3m7779GyGLO4bsrG5bsgCenAAAAAAAAAAAAAAAAAAAAAAAAAAAAAAAAAAAAAADXnJD7m2Ze61zyNlkNrnkg3Inh3mlvf01Oa11T7U2bX6pRb72SLe+zZ841d1bVH9Nr/AMkJTjjfbqt8WdT01RtM4uavemImPzoO32e5Hc32e5DRHI5/35qX+j2f0qnAcrPuoWPc21+ncSHkcUTOcamr29LFixE+/VX+pGuVfdi5xTppiem3gLNM+3zq5/zRafvU9yNH3me5TQCamAAAAAAAAAAAAAAAAAAAAAAAAAAAAAAAAAAAAAAAAAAAAAAAAAAAAAAAAAAAAAAAAAAAAAAAAAAAAAAAAAALx5IfdKzL3Ju+WsuQ5Yf8Ksg/oVXlJcZyRrkUcTMdTM9NeVXaY9vstqf8nK8sS3VGpdPXJj0tWEuUxPjiv/8AHCFP3qO5Cn7z4M+J7wI7rumf6RP6FSBJ/wABKJr4vaaimN57PVP4LdUpVruVdyVabk9y9eWB/AXJ/dKPJXGS2sOWDdiNGZJa39NVj5qiPFFuqP8AOGT2i59lDTdOzgASkkAAAAAAAAAAAAAAAAAAAAAAAAAAAAAAAAAAAAAAa54EdyrI/wC38vcZGa54EdyrI/7fy9xw/l/6Oo9+P41CfAPIgAAAAAAAAAAAAAAAAAAAAAAAAAAAAAAAAAAAAAAAAR7iJ/ALUXuff/QlIUe4ifwC1F7n3/0JSLp29n3x8WNe7KhOTr3Qav6Hd/PS04zHyde6DV/Q7v56WnF95Wff/wDWP+o9z7MAcylAAAAAAAAAAAAAAAAAAAAAAAAAAAAAAAAAAAAAAAAKE5VH/DH96/8ACoNfnKo/4Y/vX/hUG9w8j/Q9j/t/OoAHSgAAAAAAAAAAAAAAAAAAAAAAAAAAAAAAAAAAAAAA3jp7uF5Z/wDe5a/wsMHN46T/APU8Dsqpt9M1aft249v0PEfnQr75qe9Cvnmp72DgE1NbT5L3cjwP9Iv/AKcsla+/h1qP3SxPlamt+TBRNPCHLpmOiq/fmPjJj/JkTW12L2s8+u0zvTXj8RVE+KblUoV37atDsO1rcKAmpgAAAAAAAAAAAAAAAAAAAAAAAAAAAAAAAAAAAAAAAAAAAAAAAAAAAAAAAAAAAAAAAAAAAAAAAAAAAAAAAAADcPJv7i+nv7x/ibrF2of9/wCZ/wBKu/py2fybLkV8GchpiemirEUz7foi5P8Amxnqe3Va1Jm1uuNqqMXdpmPHFcoN27W070K79pX3uMau5Hv8Ec9/p1Pk4ZRaw5H1Exo3PK9vSzj4iPet0/rbL52Utl77KVJ8oLuxak++2/I0K7WBx8uxd4valqpneIv00+/FumP8lft9luU90N1luR3ADNmAAAAAAAAAAAAAAAAAAAAAAAAAAAAAAAAAAAAAAk3DHulaT918J5ah2DOvnhj3StJ+6+E8tQ7BlZf96Fdfd6ABAQQAAAAAAAAAAAAAAAAAAAAAAAEI419zLOf7Hy1tljdqfjX3Ms5/sfLW2WFrceznv5K2+b8dxubgmohubgBubgBubgDU/BTuZZN/beWuJuhHBTuZZN/beWuJuobbtKu+VzZblPdAA1tgAAAAAAAAAAAAAAAAAAAAAAAAAAAAAAAAAAAAAAAAAAAAAAAAAAAAAAAAAAAAAAAAAAAAAAAAAAAAAAAAAAAAAAAAAAAAAAAAAAAAACN8QdZZToTTOJzrO7vNs2/S2rVM+nv3J6qKI78z+SN5nohi7L8HqrlDcTLl+/VNnC0bdlubTNnAYffopp8NU9O0ddU7zO0bzEu5UuRa21JxNvW8DkmfZlk2EsW6cJOGwN27ZpmqiJr2mmmYmZq656+iI7yHaSvcZtIZZOX6byXU2AwlVc3KqLeR1TNVU9+Zm1MzPV1yDbui9LZVo3TuFyXIsPFjB2I656arlXfrrnv1T35/yiIc2xF9OHKB9Tas/Ec/sT6cOUD6m1Z+I5/Yg26wTypchvZDxjzPERTVRYzKm3jrFUd/eIpq6fDz6avww0zycM01vmunc2ucQ7eZ0Y2jFRTh4x+D9DVdj5kb7Rzad4336XK8cOF+E4mact4eLtGFzjBzVXgsVVG8RM9dFe3Tzato6umJiJ6eqQkPDTVeF1ponKs7wl2iuq/Zpi/TTPTbvRERXRPg2q397ae+kl+9bw9i5ev3KLdm3TNdddc7U00xG8zMz1RDBeBybi5wjzLERlWCzfB0Vz6evC2PRWGu7dUztFVG+3hiJjxPozrUXGXiPh5ynEYfPMThLvpa7GHwHYLdX8+qmmI2/nTsDgdYYmvilxyxc5Zzq6M3zKjDYeqI/wDajm26a9u96SmKp8DsLs26LNmi1apim3RTFNMR3ojqhQnJ04IXdD4idQ6om1Xn1dE0WMPbqiunCU1RtVM1dU1zHR0dERv0zuv0EA4ycS8t4babqxmJ5mIzTERNGCwfO6btf20+CiOjefe65ZU4XaDz7jfrjF59qXEX/oXF7n47GT0TcnvWbXejo2jo6KY28UT6ONemNfak4n6hxlzTuo8fhqMXdsYS7Rl16u3FimuYoiiYp25u3TvHXvM997Mgzbjhp7KMPleS5VqfB4DD0821Zt5FO1Mdc/8AtbzMz0zM9MyDcWUZbg8nyzDZdleGt4XBYaiLdqzbjamimO8+tiL6cOUD6m1Z+I5/Yn04coH1Nqz8Rz+xBt0QHgbjdSZhw4wGJ1tRjKM8quXouxjMP2C5zYuTFO9HNjb0u3eT4Hy5t/urG/ea/wBGWA+TT3cNL/fL3kLjfuZ01V5bi6aKZqqqs1xERG8zPNliPk96I1XlXGLTmNzTTGeYLB2rl2bl/EYC7bt0b2a4jeqqmIjpmI98G5QAAAUxytcguZ1wixGJw9E13cqxNvGzER08zpoq96Ir50/zVY8irVmGwuOzrS2LvU27uMmnGYSKp259VMbXKY8M82KZ28FM+BrDGYazjMJfwuLtUXsPfoqt3Ldcb0101RtMTHgmJYt4n8ANU6Sz2vNNDWsVmWWU3Oy4ecJVPorCzvvEc2PTVbd6qneejp2Btdmflqaqw1nT+U6XsXaasbiMRGNv0Uz00WqIqpp3/nVVTMfzJVnb4p8bbGH+h/OzibsRzIm5lFM3o9+be8z456Xt0LwP1vxA1F9Fda047LsFduRcxWKx8zGJvR9rRRV6aJ26N6oiIjq322BcnI20/cyzhri81v0TTXmuMqrt7x12rccyJ+F2RxHLbyq/iNJ6dzS3TNVnB4u5ZuTH8XstMTEz4t7e3vw0PlGXYTKMrwmXZdZpsYPC2qbNm1T1U00xtEPm1TkGX6o0/jcmzmxF/AYy3Nu5T1THfiYnvTExExPemIBRHIv1Jg8TovMdPVXaacxweKqxMWpnprs1xTHOjw7VRMT4N6fC0Ww/q/gdr7h9n0Zno2cZmWGs1TVh8ZlszGJtx4KrcTzt9uiebvE+/sRxX43UWvQcxmvZtubzqslp7J5P/IFzcsTUuDy7hrTkVV2icwzTEW5ptRPpot26orqrmPBvFMe/4pRbkP5Vfoweqs3rpmMPdrsYW3V3qqqYrqr/AARXR+FX2m+DPEXiTn/0S1bGNwFm7Mdnx2a79l5vgotT6b2o2ppjwtk6L0xlujtNYLI8ltTbweFp2iaumq5VPTVXVPfqmemfydAObAAdd+q7GI4bcccVci1VH0KzaMXZo6ufa58XKI9+iYj33YgpblDcGo4iYazmuSV2sPqLC2+xx2TooxNvriiqe9VEzO0+PaejaYC3cmzPB51lOEzLLL9GIwWKt03bV2id4qpmP/ro7z1aiznBaeyPHZvmt6mzgsHaqu3a5nvR3o8MzPREd+ZiGG8kxfGHhXN3AYDB53gsLzpmbNWD9E4eZ780zNNVHv0y8s3njDxYu2cFmGDzrGYaKomm3VhfQuGpnw1TtTRvHhmZkHwcGsDiddceMsxd23MzXmNWbYmeuKYprm7O/imran+tDsCVLwA4R2eGuU38Rj7trFagx1MRiLtv7C1RHTFuiZ6ZjfpmejeYjwQtoGMONmvddaH4xZjhbWfZjTllN+3jMNhuybW67NW1XNj+Tvzqfelr7TmdYHUWRYHN8qvU38FjLUXbVcT3p70+CYneJjvTEwgHHThNg+JmT2arV2jB57g4n0Liqomaaonpm3Xt082Z7/XE9Mb7zE5hwGX8Y+EmIvYbK8JnGHwtVW9UYexGMwtc/bR0VUxMx7Ug3ZcrotW6rl2qmi3RE1VVVTtERHXMy68eMmfdsHjBmeKyWmcRaxWIt4PBRT/7sUxTbpmP50xvH85IM71Nxl4iYecqxGHzzEYS76W5Yw2XzYt1R4K6qaY3jxVTsuPk98BL+lcys6l1lFqrNrUb4TBUVRXTh6pj7OuqOia/BEbxHXvM7bBf2nsupyjIMty2iYqpweGtYeJjvxRRFP8Ak+8AAAAARrid3NdWe5GL8jW6+HYPxO7murPcjF+RrdfCzuG7KxuW7IAnpwAAAAAAAAAAAAAAAAAAAAAAAAAAAAAAAAAAAAAA0fyPc8t28Zn+RXa4iu9Tbxdmme/zd6a/0qPwSzg5fSmoMdpbUOCznKrkUYvC186nf7GqOqaao78TEzE+2121n/UomlrtaP6lE0rW5VemMRlmvYz2i1VOBzW1RvciOim9RTFM0z4J5tNM+PefBKkm0sg4o6B4iZD6A1BcwWFuXYjs2AzOqKaYq8NFc7Uz09UxMVeKHoscOuD+V34x9cZRzKJ50Riczmu1HvVV7THt7olneJs6cFdM6YRbO8TZ04K4nTDjuSdprEZTo3H5xi7VVqvNr1M2oqjaarNuJimr2pmqv3oie+z/AMbs8t6g4o5/jbFcV4em9GHtTE7xNNumKN48UzTM++u/i7x0ynA5NfyXQ1+MTjblHYZxlmnm2sNTtt6Sf41W3Vt0R179GzKzZd6Kprm1rjRpZ2FFU1Ta1Ro0gCWlgAAAAAAAAAAAAAAAAAAAAAAAAAAAAAAAAAAAAAAAAAAAAAAAAAAAAAAAAAAAAAAAAAAAAAAAAAAAAAAAAALE4AZ5byHitkt7EVxRh8TVVhLkz0R+6RNNP/dzV6crLTGIzbSOX51g7VV2vKbtfZopjeYs3Ijer2ommn2omZZIpqmmqKqZmKoneJjvNYcKOO2T5rlFnKtb36MHmNFHYpxV6neziY223qn+LVMde/RPh6doh3iiqmuLWiNOhEt6Kqa4taY06GTl38lHTWIzHXlee1WqowWV2a4i5MdE3q6ebFMePmzVPi6PCtzE8OuEGZ4icfTGUcyuedV6HzOaLU+9TXtEe1s8tQ8VNB8O8gnL9M1YLGXrcTFjA5bMVW+d4a7kbxHT1zvNXiY2l4m1pwUUzpljaW82lOCiJ0yrflgZ5bxGf5HklquJqwdmvEXYieqq5MRTE+OIo3/rM9OT1JneN1HnuNzfNbvZcZi7k3LlXVEeCIjvREbREeCIcYlWNn/ToilJsqP6dEUgDY2AAAAAAAAAAAAAAAAAAAAAAAAAAAAAAAAAAAAAADXPAjuVZH/b+XuMjNc8CO5Vkf8Ab+XuOH8v/R1Hvx/GoT4B5EAAAAAAAAAAAAAAAAAAAAAAAAAAAAAAAAAAAAAAAACPcRP4Bai9z7/6EpC4LXdi7idFZ7Yw1q5ev3MDeoot26ZqqqqmidoiI6Zlvuk6LeiZzj4sa92VAcnXug1f0O7+elpxnbgNp7Oss1zViMyyjMcHY9CXKeyYjDV26d5mnaN5iI3aJXnlVXTXftNE6Ywx/wBR7pExZ/aAOcSgAAAAAAAAAAAAAAAAAAAAAAAAAAAAAAAAAAAAAAAFCcqj/hj+9f8AhUGvzlUf8Mf3r/wqDe4eR/oex/2/nUADpQAAAAAAAAAAAAAAAAAAAAAAAAAAAAAAAAAAAAAAbZ5NudWs64T5fYmqKr2X1V4O9TPineno8HMqp/BLEywODnEfFcPM/rvzbqxOVYqIoxeGpnaZiOqunvc6N58UxMx0dcR7zZTaUaI87ReLObSjRHncFxC0zidI6wzLJ8VbqoixdqmzVVH+0tTO9FUeHeNvf3jvI/ZtXL96i1ZoquXblUU0UURvNUz0RER35bXxmbcLuKOX2JzPF5Viq6Y9JRib3obEWvDEbzTVt7W8e29OUZDwm0BfjNLF/J8PirfTRev43s9yn+ZTNUzv/Njdqi96I0VUzpaovWiNFVM6XNaVw9PDbg1hozHm0V5XgK8Rfpmf/dneuqnx+nq5sMKXblV27XcuVTVXXM1VTPfmetdfHrjFb1lYjItORdoySmuK71+uObViqon0sRT1xRE9PT0zO3RGykWd1s6qYmqrzyzu1nVTE1VeeQBKSQAAAAAAAAAAAAAAAAAAAAAAAAAAAAAAAAAAAAAAAAAAAAAAAAAAAAAAAAAAAAAAAAAAAAAAAAAAAAAAAAAGteSNnlvF6LzLJ6q49EYDFTdin/7nciNv+6mv8MKR4/6YxGm+Jea1V2qqcHmN2rG4e5t6WqK53qiPaqmY29rwuB4ba0x2hNUWM3y+Iu0xE28Rh6p2pvW523pme9PRExPemI9pq+zrThrxPyS3hc4xOX1b+m9CZjXFi7aq2/i1TMdPjolBriqwtZtIjTEoVUVWNpNcRpiWJ23OT5kFzSXCrD15pT6GvYqq5mF+LnR2OmYiI53g9JRTM+Dd8WX6K4RaWxNOZ8/JqLlqefRXi8x7LTTPe2pqrmJnwdEyrzjrxuweb5TiNO6OuV3MPiI5mLx00zRFVHfotxPTtPVMzt0dEb77sbSubzoooj7GNpXN40UUR9ii9YZt9HtV5xm3TEY3F3b9MT3qaqpmI96NocOCwiNEaITojRGgAH0AAAAAAAAAAAAAAAAAAAAAAAAAAAAAAAAAAAAABJuGPdK0n7r4Ty1DsGdfPDHulaT918J5ah2DKy/70K6+70ACAggAAAAAAAAAAAAAAAAAAAAAAAIPxs7mOc/2PlrbK7VHGzuY5z/Y+Wtsr7ra4dnPfyV17347gNzdNRQNzcANzcANzcGqOCfcxyb+28tcThB+Cfcxyb+28tcThQW3aVd8riy3I7gBrZgAAAAAAAAAAAAAAAAAAAAAAAAAAAAAAAAAAAAAAAAAAAAAAAAAAAAAAAAAAAAAAAAAAAAAAAAAAAAAAAAAAAAAAAAAAAAAAAAAAAAAAAAAAAAAAAAAAAAAAAAAAAAAAAAAAAAAAAAAAAAAAAAAAAAAAAI1xO7murPcjF+RrdfDsH4ndzXVnuRi/I1uvhZ3DdlY3LdkAT04AAAAAAAAAAAAAAAAAAAAAAAAAAAAAAAAAAAAAAAAAAAAAAAAAAAAAAAAAAAAAAAAAAAAAAAAAAAAAAAAAAAAAAAAAAAAAAAAAAAAAAAAAAAAAAAAAAAAAAAAAAAAAAAAAAAAAAAAAAAAAAAAAAAAAAAAAAAAAAAAAAAAAAAAAAAAAAa54EdyrI/7fy9xkZrngR3Ksj/t/L3HD+X/AKOo9+P41CfAPIgAAAAAAAAAAAAAAAAAAAAAAAAAAAAAAAAAAAAAAAAAAAAAAAAAAAAAAAAAAAAAAAAAAAAAAAAAAAAAAAAAAAAABQnKo/4Y/vX/AIVBr85VH/DH96/8Kg3uHkf6Hsf9v51AA6UAAAAAAAAAAAAAAAAAAAAAAAAAAAAAAAAAAAAAAAAAAAAAAAAAAAAAAAAAAAAAAAAAAAAAAAAAAAAAAAAAAAAAAAAAAAAAAAAAAAAAAAAAAAAAAAAAAAAAAAAAAAAAAAAAAAAAAAAAAAAAAAAAAAAAAAAAAAAAAAAAAAAAAAAAAAAAASbhj3StJ+6+E8tQ7BnXzwx7pWk/dfCeWodgysv+9Cuvu9AAgIIAAAAAAAAAAAAAAAAAAAAAAACD8bO5jnP9j5a2ys1Txt7mGdf2Pl7bKq2uHZz38lfe9+O5+j8E1Gfo/AH6PwB+j8Aaq4J9zHJv7by1xOEH4JdzDJf7by9xOFBbdpV3ytrPcjuAGtmAAAAAAAAAAAAAAAAAAAAAAAAAAAAAAAAAAAAAAAAAAAAAAAAAAAAAAAAAAAAAAAAAAAAAAAAAAAAAAAAAAAAAAAAAAAAAAAAAAAAAAAAAAAAAAAAAAAAAAAAAAAAAAAAAAAAAAAAAAAAAAAAAAAAAAAAjXE7ua6s9yMX5Gt18Owfid3NdWe5GL8jW6+FncN2Vjct2QBPTgAAAAAAAAAAAAAAAAAAAAAAAAAAAAAAAAAAAAAAAAAAAAAAAAAAAAAAAAAAAAAAAAAAAAAAAAAAAAAAAAAAAAAAAAAAAAAAAAAAAAAAAAAAAAAAAAAAAAAAAAAAAAAAAAAAAAAAAAAAAAAAAAAAAAAAAAAAAAAAAAAAAAAAAAAAAAABrngR3Ksj/ALfy9xkZrngR3Ksj/t/L3HD+X/o6j34/jUJ8A8iAAAAAAAAAAAAAAAAAAAAAAAAAAAAAAAAAAAAAAAAAAAAAAAAAAAAAAAAAAAAAAAAAAAAAAAAAAAAAAAAAAAAAAFCcqj/hj+9f+FQa/OVR/wAMf3r/AMKg3uHkf6Hsf9v51AA6UAAAAAAAAAAAAAAAAAAAAAAAAAAAAAAAAAAAAAAAAAAAAAAAAAAAAAAAAAAAAAAAAAAAAAAAAAAAAAAAAAAAAAAAAAAAAAAAAAAAAAAAAAAAAAAAAAAAAAAAAAAAAAAAAAAAAAAAAAAAAAAAAAAAAAAAAAAAAAAAAAAAAAAAAAAAAAASbhj3StJ+6+E8tQ7BnXzwx7pWk/dfCeWodgysv+9Cuvu9AAgIIAAAAAAAAAAAAAAAAAAAAAAACD8be5hnX9j5e2ypu1Vxu7mGdf2Pl7bKe62uHZz38kG9R/fDy3N3jubpyNoeW5u8dzcNDy3N3jubhoeW5u8dzcNDVvBLuYZL/beXuJwg3BHuYZL/AG3l7icuftu0q75WlnuQANbMAAAAAAAAAAAAAAAAAAAAAAAAAAAAAAAAAAAAAAAAAAAAAAAAAAAAAAAAAAAAAAAAAAAAAAAAAAAAAAAAAAAAAAAAAAAAAAAAAAAAAAAAAAAAAAAAAAAAAAAAAAAAAAAAAAAAAAAAAAAAAAAAAAAAAAABGuJ3c11Z7kYvyNbr4dg/E7ua6s9yMX5Gt18LO4bsrG5bsgCenAAAAAAAAAAAAAAAAAAAAAAAAAAAAAAAAAAAAAAAAAAAAAAAAAAAAAAAAAAAAAAAAAAAAAAAAAAAAAAAAAAAAAAAAAAAAAAAAAAAAAAAAAAAAAAAAAAAAAAAAAAAAAAAAAAAAAAAAAAAAAAAAAAAAAAAAAAAAAAAAAAAAAAAAAAAAAADXPAjuVZH/b+XuMjNc8CO5Vkf9v5e44fy/wDR1Hvx/GoT4B5EAAAAAAAAAAAAAAAAAAAAAAAAAAAAAAAAAAAAAAAAAAAAAAAAAAAAAAAAAAAAAAAAAAAAAAAAAAAAAAAAAAAAAAKE5VH/AAx/ev8AwqDX5yqP+GP71/4VBvcPI/0PY/7fzqAB0oAAAAAAAAAAAAAAAAAAAAAAAAAAAAAAAAAAAAAAAAAAAAAAAAAAAAAAAAAAAAAAAAAAAAAAAAAAAAAAAAAAAAAAAAAAAAAAAAAAAAAAAAAAAAAAAAAAAAAAAAAAAAAAAAAAAAAAAAAAAAAAAAAAAAAAAAAAAAAAAAAAAAAAAAAAAAAAk3DHulaT918J5ah2DOvnhj3StJ+6+E8tQ7BlZf8AehXX3egAQEEAAAAAAAAAAAAAAAAAAAAAAABBuN3cwzr+x8vbZTas439y/Ov7Hy9tlLdb3Ds57+SFed5+j83N05ofo/NzcH6Pzc3B+j83Nwat4I9zDJf7by9xOUG4Idy/Jf7by9xOXP23aVd8rGz3YAGpmAAAAAAAAAAAAAAAAAAAAAAAAAAAAAAAAAAAAAAAAAAAAAAAAAAAAAAAAAAAAAAAAAAAAAAAAAAAAAAAAAAAAAAAAAAAAAAAAAAAAAAAAAAAAAAAAAAAAAAAAAAAAAAAAAAAAAAAAAAAAAAAAAAAAAAAAjXE7ua6s9yMX5Gt18Owfid3NdWe5GL8jW6+FncN2Vjct2QBPTgAAAAAAAAAAAAAAAAAAAAAAAAAAAAAAAAAAAAAAAAAAAAAAAAAAAAAAAAAAAAAAAAAAAAAAAAAAAAAAAAAAAAAAAAAAAAAAAAAAAAAAAAAAAAAAAAAAAAAAAAAAAAAAAAAAAAAAAAAAAAAAAAAAAAAAAAAAAAAAAAAAAAAAAAAAAAABrngR3Ksj/t/L3GRmueBHcqyP+38vccP5f8Ao6j34/jUJ8A8iAAAAAAAAAAAAAAAAAAAAAAAAAAAAAAAAAAAAAAAAAAAAAAAAAAAAAAAAAAAAAAAAAAAAAAAAAAAAAAAAAAAAAAFCcqj/hj+9f8AhUGvzlUf8Mf3r/wqDe4eR/oex/2/nUADpQAAAAAAAAAAAAAAAAAAAAAAAAAAAAAAAAAAAAAAAAAAAAAAAAAAAAAAAAAAAAAAAAAAAAAAAAAAAAAAAAAAAAAAAAAAAAAAAAAAAAAAAAAAAAAAAAAAAAAAAAAAAAAAAAAAAAAAAAAAAAAAAAAAAAAAAAAAAAAAAAAAAAAAAAAAAAABJuGPdK0n7r4Ty1DsGdfPDHulaT918J5ah2DKy/70K6+70ACAggAAAAAAAAAAAAAAAAAAAAAAAINxv7l+df2Hl7bKTVnHDuX51/YeXtsorfo/s57+SJeN55DxE7Q0PIeIaB5DxDQPIeIaBq/gh3L8l/t/L3E5QXgf3L8l/t/L3E6c/bdpV3ysKN2ABqZAAAAAAAAAAAAAAAAAAAAAAAAAAAAAAAAAAAAAAAAAAAAAAAAAAAAAAAAAAAAAAAAAAAAAAAAAAAAAAAAAAAAAAAAAAAAAAAAAAAAAAAAAAAAAAAAAAAAAAAAAAAAAAAAAAAAAAAAAAAAAAAAAAAAAAAAI1xO7murPcjF+RrdfDsH4ndzXVnuRi/I1uvhZ3DdlY3LdkAT04AAAAAAAAAAAAAAAAAAAAAAAAAAAAAAAAAAAAAAAAAAAAAAAAAAAAAAAAAAAAAAAAAAAAAAAAAAAAAAAAAAAAAAAAAAAAAAAAAAAAAAAAAAAAAAAAAAAAAAAAAAAAAAAAAAAAAAAAAAAAAAAAAAAAAAAAAAAAAAAAAAAAAAAAAAAAAAa54EdyrI/7fy9xkZrngR3Ksj/ALfy9xw/l/6Oo9+P41CfAPIgAAAAAAAAAAAAAAAAAAAAAAAAAAAAAAAAAAAAAAAAAAAAAAAAAAAAAAAAAAAAAAAAAAAAAAAAAAAAAAAAAAAAABQnKo/4Y/vX/hUGvzlUf8Mf3r/wqDe4eR/oex/2/nUADpQAAAAAAAAAAAAAAAAAAAAAAAAAAAAAAAAAAAAAAAAAAAAAAAAAAAAAAAAAAAAAAAAAAAAAAAAAAAAAAAAAAAAAAAAAAAAAAAAAAAAAAAAAAAAAAAAAAAAAAAAAAAAAAAAAAAAAAAAAAAAAAAAAAAAAAAAAAAAAAAAAAAAAAAAAAAAABJuGPdK0n7r4Ty1DsGdfPDHulaT918J5ah2DKy/70K6+70ACAggAAAAAAAAAAAAAAAAAAAAAAAILxw7l2df2Hl7bKO7V3HDuXZ1/YeXtsoLjo/s57+SLbx/c/dzd+Cc06H7ubvwDQ/dzd+AaH7ubvwDQ1fwP7l2S/wBv5e4nSC8D+5dkv9v5e4nTnrftKu+U6jdgAamQAAAAAAAAAAAAAAAAAAAAAAAAAAAAAAAAAAAAAAAAAAAAAAAAAAAAAAAAAAAAAAAAAAAAAAAAAAAAAAAAAAAAAAAAAAAAAAAAAAAAAAAAAAAAAAAAAAAAAAAAAAAAAAAAAAAAAAAAAAAAAAAAAAAAAAACNcTu5rqz3Ixfka3Xw7B+J3c11Z7kYvyNbr4Wdw3ZWNy3ZAE9OAAAAAAAAAAAAAAAAAAAAAAAAAAAAAAAAAAAAAAAAAAAAAAAAAAAAAAAAAAAAAAAAAAAAAAAAAAAAAAAAAAAAAAAAAAAAAAAAAAAAAAAAAAAAAAAAAAAAAAAAAAAAAAAAAAAAAAAAAAAAAAAAAAAAAAAAAAAAAAAAAAAAAAAAAAAAAAGueBHcqyP+38vcZGa54EdyrI/7fy9xw/l/wCjqPfj+NQnwDyIAAAAAAAAAAAAAAAAAAAAAAAAAAAAAAAAAAAAAAAAAAAAAAAAAAAAAAAAAAAAAAAAAAAAAAAAAAAAAAAAAAAAAAUJyqP+GP71/wCFQa/OVR/wx/ev/CoN7h5H+h7H/b+dQAOlAAAAAAAAAAAAAAAAAAAAAAAAAAAAAAAAAAAAAAAAAAAAAAAAAAAAAAAAAAAAAAAAAAAAAAAAAAAAAAAAAAAAAAAAAAAAAAAAAAAAAAAAAAAAAAAAAAAAAAAAAAAAAAAAAAAAAAAAAAAAAAAAAAAAAAAAAAAAAAAAAAAAAAAAAAAAAAEm4Y90rSfuvhPLUOwZ188Me6VpP3XwnlqHYMrL/vQrr7vQAICCAAAAAAAAAAAAAAAAAAAAAAAAgvHHuXZ1/YeXtsntYcce5bnX9h5e2yduuOj+znv5I1tH9z9H5ubpzVofo/NzcND9H5ubhofo/NzcNDWPA7uXZL/b+XuJ0gvA7uW5L/b+XuJ05637SrvlMp3YAGpkAAAAAAAAAAAAAAAAAAAAAAAAAAAAAAAAAAAAAAAAAAAAAAAAAAAAAAAAAAAAAAAAAAAAAAAAAAAAAAAAAAAAAAAAAAAAAAAAAAAAAAAAAAAAAAAAAAAAAAAAAAAAAAAAAAAAAAAAAAAAAAAAAAAAAAAAjXE7ua6s9yMX5Gt18Owfid3NdWe5GL8jW6+FncN2Vjct2QBPTgAAAAAAAAAAAAAAAAAAAAAAAAAAAAAAAAAAAAAAAAAAAAAAAAAAAAAAAAAAAAAAAAAAAAAAAAAAAAAAAAAAAAAAAAAAAAAAAAAAAAAAAAAAAAAAAAAAAAAAAAAAAAAAAAAAAAAAAAAAAAAAAAAAAAAAAAAAAAAAAAAAAAAAAAAAAAABrngR3Ksj/t/L3GRmueBHcqyP+38vccP5f+jqPfj+NQnwDyIAAAAAAAAAAAAAAAAAAAAAAAAAAAAAAAAAAAAAAAAAAAAAAAAAAAAAAAAAAAAAAAAAAAAAAAAAAAAAAAAAAAAAAUJyqP8Ahj+9f+FQa/OVR/wx/ev/AAqDe4eR/oex/wBv51AA6UAAAAAAAAAAAAAAAAAAAAAAAAAAAAAAAAAAAAAAAAAAAAAAAAAAAAAAAAAAAAAAAAAAAAAAAAAAAAAAAAAAAAAAAAAAAAAAAAAAAAAAAAAAAAAAAAAAAAAAAAAAAAAAAAAAAAAAAAAAAAAAAAAAAAAAAAAAAAAAAAAAAAAAAAAAAAAASbhj3StJ+6+E8tQ7BnXzwx7pWk/dfCeWodgysv8AvQrr7vQAICCAAAAAAAAAAAAAAAAAAAAAAAAgnHLuW53/AGHl7bJu7WXHLuW53/YeXtsm7rjo/s57+TRa+c3Nzc3T2rQbm5ubhoNzc3Nw0G5ubm4aGsuBvctyT+38vcTtBOBvctyT+38vcTtztv2lXfKXT5oAGp9AAAcFrPVmTaMyO7m2ocZRhcJRPNjfpquVd6mimOmqqfB789ETIOdGV8+5WdNOJroyDS812In0t3G4nm1VR46KYnb4Uv3IOVnRViaKM/0vNFiZ9NdwWJ51VMfzKojf4UA1OOE0dqrJ9Y5HazbT2MoxeDuTzZmOiq3VHXTVTPTTVHgn2+qYc2AAAPnzHHYXLcDfxuYYi1hsJYom5dvXaopoopjrmZnqZ41jyqMjy/FXMPpfJ8Rm8UTzfRN+56Ht1eOmNpqmPbikGjxknCcrTMab0TjNKYS5a36YtYyqirb25pldPCzjRpjiHcjB4K5cwGcRTzpwOK2iqvbrm3VHRXEe9Pf2BZoAAAAAAAAAAAAAAAAAAAAAAAAAAAAAAAAAAAAAAAAAAAAAAAAAAAAAAAAAAAAAAAAAAAAAAAAAAAAAAAAAAAAAAAAAAAAAAAAAAAAAAAAAAAAAAAAAAAAAAAAAAAAAAAAAAAAAAAAAI1xO7murPcjF+RrdfDsH4ndzXVnuRi/I1uvhZ3DdlY3LdkAT04AAAAAAAAAAAAAAAAAAAAAAAAAAAAAAAAAAAAAAAAAAAAAAAAAAAAAAAAAAAAAAAAAAAAAAAAAAAAAAAAAAAAAAAAAAAAAAAAAAAAAAAAAAAAAAAAAAAAAAAAAAAAAAAAAAAAAAAAAAAAAAAAAAAAAAAAAAAAAAAAAAAAAAAAAAAAAAa54EdyrI/wC38vcZGa54EdyrI/7fy9xw/l/6Oo9+P41CfAPIgAAAAAAAAAAAAAAAAAAAAAAAAAAAAAAAAAAAAAAAAAAAAAAAAAAAAAAAAAAAAAAAAAAAAAAAAAAAAAAAAAAAAABQnKo/4Y/vX/hUGvzlUf8ADH96/wDCoN7h5H+h7H/b+dQAOlAAAAAAAAAAAAAAAAAAAAAAAAAAAAAAAAAAAAAAAAAAAAAAAAAAAAAAAAAAAAAAAAAAAAAAAAAAAAAAAAAAAAAAAAAAAAAAAAAAAAAAAAAAAAAAAAAAAAAAAAAAAAAAAAAAAAAAAAAAAAAAAAAAAAAAAAAAAAAAAAAAAAAAAAAAAAAAEm4Y90rSfuvhPLUOwZ188Me6VpP3XwnlqHYMrL/vQrr7vQAICCAAAAAAAAAAAAAAAAAAAAAAAAgnHPuWZ3/YeXtsmNZcc+5Znf8AYeXtsmbrjo/s57+TTaed+j83N09g/R+bm4P0fm5uD9H5ubg1pwM7lmSf2/l7idoHwM7lmSf2/l7ieOdt+0q75SKfNAA1PoAAwlymdV4zWXFi/k+Dqru4PK7v0Pwtimeiq9vEXJ2+2mv0vtUw3a68eFM/R7jxkOIxHp5xGcRi6t+neYrm5+eAa54ZcEtKaRyLDW8wynA5rnE0ROJxeLs03vT9+KIqiYppjqjaN/C9HFXgdpfVmn8V9B8qwWVZ5RRNWGxGEtU2aaq46qblNO0TE9W8xvHX4ptwBhTkt6uxWlOKWHyfE1128Bm9foLEWaujm3unsdW323O9L7VUt1uu/W3/ANguPma3MN6T0LqCq/b2/i/u/Pjb2nYgAADIXLK1xisRn+F0dg71VGBwtujE4ymmduy3aumimrxU07T7dXihMuT9wLyHD6Vy/UGrsBazPM8fapxFrD4mOdZw9uqN6Y5nVVVMTEzzt9t9oiNpmZhrngHpPWmqcdn+b4rOKcdjOZ2Smxfopojm0U0RtE0TPVTHfWrgsNbweDsYWzExas26bdG/giNo/MCLZzwy0TnGArweN0vlHYqo2iqzhaLNdP8ANroiKqfelh3ivpLF8KeJlWDy3F3qabM0Y7LsVvtciiZnmzO38amqmad+/wA3fbp2diLDvLAznD5txZowmDqi5VluBt4W7NPT+6TVXXMe9FdMe3uDYXD7P/po0Rked1UxTcx2Et3rlNPVTXMemiPFFW6QIpwoyS9pzhtpzKcVTNOJw2Ctxepn+LcmOdVHvTMx7yVgAAAAAAAAAAAAAAAAAAAAAAAAAAAAAAAAAAAAAAAAAAAAAAAAAAAAAAAAAAAAAAAAAAAAAAAAAAAAAAAAAAAAAAAAAAAAAAAAAAAAAAAAAAAAAAAAAAAAAAAAAAAAAAAAAAAAAAAAjXE7ua6s9yMX5Gt18Owfid3NdWe5GL8jW6+FncN2Vjct2QBPTgAAAAAAAAAAAAAAAAAAAAAAAAAAAAAAAAAAAAAAAAAAAAAAAAAAAAAAAAAAAAAAAAAAAAAAAAAAAAAAAAAAAAAAAAAAAAAAAAAAAAAAAAAAAAAAAAAAAAAAAAAAAAAAAAAAAAAAAAAAAAAAAAAAAAAAAAAAAAAAAAAAAAAAAAAAAAABbuhOMv0qaUwOS/QL0X6G5/7t6M7Hzudcqr+x5k7bc7br7yohB6Q6Nu3SVnFleqcVMTp88x9v2x+ExnIvz6ob7mPnD/SPqhvuY+cP9JQYqOp/Q/sf3V/ML8+qG+5j5w/0j6ob7mPnD/SUGHU/of2P7q/mF+fVDfcx84f6R9UN9zHzh/pKDDqf0P7H91fzC/PqhvuY+cP9I+qG+5j5w/0lBh1P6H9j+6v5hfn1Q33MfOH+kfVDfcx84f6Sgw6n9D+x/dX8wvz6ob7mPnD/AEj6ob7mPnD/AElBh1P6H9j+6v5hfn1Q33MfOH+kfVDfcx84f6Sgw6n9D+x/dX8wvz6ob7mPnD/SPqhvuY+cP9JQYdT+h/Y/ur+YX59UN9zHzh/pH1Q33MfOH+koMOp/Q/sf3V/ML8+qG+5j5w/0j6ob7mPnD/SUGHU/of2P7q/mF+fVDfcx84f6R9UN9zHzh/pKDDqf0P7H91fzC/PqhvuY+cP9I+qG+5j5w/0lBh1P6H9j+6v5hfn1Q33MfOH+kfVDfcx84f6Sgw6n9D+x/dX8wvz6ob7mPnD/AEj6ob7mPnD/AElBh1P6H9j+6v5hfn1Q33MfOH+kfVDfcx84f6Sgw6n9D+x/dX8wvz6ob7mPnD/SPqhvuY+cP9JQYdT+h/Y/ur+YX59UN9zHzh/pH1Q33MfOH+koMOp/Q/sf3V/ML8+qG+5j5w/0j6ob7mPnD/SUGHU/of2P7q/mF+fVDfcx84f6R9UN9zHzh/pKDDqf0P7H91fzC/PqhvuY+cP9I+qG+5j5w/0lBh1P6H9j+6v5hfn1Q33MfOH+kfVDfcx84f6Sgw6n9D+x/dX8wvz6ob7mPnD/AEj6ob7mPnD/AElBh1P6H9j+6v5hfn1Q33MfOH+kfVDfcx84f6Sgw6n9D+x/dX8wvz6ob7mPnD/SPqhvuY+cP9JQYdT+h/Y/ur+YX59UN9zHzh/pH1Q33MfOH+koMOp/Q/sf3V/ML8+qG+5j5w/0j6ob7mPnD/SUGHU/of2P7q/mF+fVDfcx84f6R9UN9zHzh/pKDDqf0P7H91fzC/PqhvuY+cP9I+qG+5j5w/0lBh1P6H9j+6v5hfn1Q33MfOH+kfVDfcx84f6Sgw6n9D+x/dX8wvz6ob7mPnD/AEj6ob7mPnD/AElBh1P6H9j+6v5hfn1Q33MfOH+kfVDfcx84f6Sgw6n9D+x/dX8wvz6ob7mPnD/SPqhvuY+cP9JQYdT+h/Y/ur+YX59UN9zHzh/pH1Q33MfOH+koMOp/Q/sf3V/ML8+qG+5j5w/0j6ob7mPnD/SUGHU/of2P7q/mF+fVDfcx84f6R9UN9zHzh/pKDDqf0P7H91fzC/PqhvuY+cP9I+qG+5j5w/0lBh1P6H9j+6v5hfn1Q33MfOH+kfVDfcx84f6Sgw6n9D+x/dX8wvz6ob7mPnD/AEj6ob7mPnD/AElBh1P6H9j+6v5hfn1Q33MfOH+kfVDfcx84f6Sgw6n9D+x/dX8wvz6ob7mPnD/SPqhvuY+cP9JQYdT+h/Y/ur+YX59UN9zHzh/pH1Q33MfOH+koMOp/Q/sf3V/ML8+qG+5j5w/0j6ob7mPnD/SUGHU/of2P7q/mF+fVDfcx84f6R9UN9zHzh/pKDDqf0P7H91fzC/PqhvuY+cP9I+qG+5j5w/0lBh1P6H9j+6v5hPuKnEP6ffoX/wDYv0B6C7L/APpHZefz+Z/Jp225nj60BBeXO52Nysabvd6dFEeaPtnzzp/HTPnkAEkAAAAAAAAAAAAAAAAAAAAAAAAAAAAAAAAAAAAAAAAAAAAAAAAAAAAAAAAAAAAAAAAAAAAAAAAAAAAAAAAAAAAEv4ZaN+njPsRlvo/0D2LDVYjsnYey77V0U7bc6n7fr37yILd5Mn8PMf7mXPK2lV05ebW69H2tvYzoqpjTE/8A/Rz/ANTz90/zf/qn1PP3T/N/+qvseSdcOmPbfto+UUJ9Tz90/wA3/wCqfU8/dP8AN/8Aqr7Drh0x7b9tHyihPqefun+b/wDVPqefun+b/wDVX2HXDpj237aPlFCfU8/dP83/AOqfU8/dP83/AOqvsOuHTHtv20fKKE+p5+6f5v8A9U+p5+6f5v8A9VfYdcOmPbfto+UUJ9Tz90/zf/qn1PP3T/N/+qvsOuHTHtv20fKKE+p5+6f5v/1T6nn7p/m//VX2HXDpj237aPlFCfU8/dP83/6p9Tz90/zf/qr7Drh0x7b9tHyihPqefun+b/8AVPqefun+b/8AVX2HXDpj237aPlFCfU8/dP8AN/8Aqn1PP3T/ADf/AKq+w64dMe2/bR8ooT6nn7p/m/8A1T6nn7p/m/8A1V9h1w6Y9t+2j5RQn1PP3T/N/wDqn1PP3T/N/wDqr7Drh0x7b9tHyihPqefun+b/APVPqefun+b/APVX2HXDpj237aPlFCfU8/dP83/6p9Tz90/zf/qr7Drh0x7b9tHyihPqefun+b/9U+p5+6f5v/1V9h1w6Y9t+2j5RQn1PP3T/N/+qfU8/dP83/6q+w64dMe2/bR8ooT6nn7p/m//AFT6nn7p/m//AFV9h1w6Y9t+2j5RQn1PP3T/ADf/AKp9Tz90/wA3/wCqvsOuHTHtv20fKKE+p5+6f5v/ANU+p5+6f5v/ANVfYdcOmPbfto+UUJ9Tz90/zf8A6p9Tz90/zf8A6q+w64dMe2/bR8ooT6nn7p/m/wD1T6nn7p/m/wD1V9h1w6Y9t+2j5RQn1PP3T/N/+qfU8/dP83/6q+w64dMe2/bR8ooT6nn7p/m//VPqefun+b/9VfYdcOmPbfto+UUJ9Tz90/zf/qn1PP3T/N/+qvsOuHTHtv20fKKE+p5+6f5v/wBU+p5+6f5v/wBVfYdcOmPbfto+UUJ9Tz90/wA3/wCqfU8/dP8AN/8Aqr7Drh0x7b9tHyihPqefun+b/wDVPqefun+b/wDVX2HXDpj237aPlFCfU8/dP83/AOqfU8/dP83/AOqvsOuHTHtv20fKKE+p5+6f5v8A9U+p5+6f5v8A9VfYdcOmPbfto+UUJ9Tz90/zf/qn1PP3T/N/+qvsOuHTHtv20fKKE+p5+6f5v/1T6nn7p/m//VX2HXDpj237aPlFCfU8/dP83/6p9Tz90/zf/qr7Drh0x7b9tHyihPqefun+b/8AVPqefun+b/8AVX2HXDpj237aPlFCfU8/dP8AN/8Aqn1PP3T/ADf/AKq+w64dMe2/bR8ooT6nn7p/m/8A1T6nn7p/m/8A1V9h1w6Y9t+2j5RQn1PP3T/N/wDqn1PP3T/N/wDqr7Drh0x7b9tHyihPqefun+b/APVPqefun+b/APVX2HXDpj237aPlFCfU8/dP83/6p9Tz90/zf/qr7Drh0x7b9tHyihPqefun+b/9U+p5+6f5v/1V9h1w6Y9t+2j5RQn1PP3T/N/+qfU8/dP83/6q+w64dMe2/bR8ooT6nn7p/m//AFT6nn7p/m//AFV9h1w6Y9t+2j5RQn1PP3T/ADf/AKp9Tz90/wA3/wCqvsOuHTHtv20fKKE+p5+6f5v/ANU+p5+6f5v/ANVfYdcOmPbfto+UUJ9Tz90/zf8A6p9Tz90/zf8A6q+w64dMe2/bR8oprSPAr6EaryXMvpi7N6DxtjEdj9A83n8y5TVtv2Sdt9uvaWmkRwP79w/3yn86XOs8nelb30lZV13uvFMToj7Ij4RCuvu9AA6JBAAAAAAAAAAAAAAAAAAAAAAAAQPjp3LM7/sPL22S92tOOncrzv8AsPL22Sd1z0f2c9/Jrrj7XlubvHc3TmGh5bm7x3Nw0PLc3eO5uGh5bm7x3Nw0P2e2zv8A/ml9N30E/wD0f0B2fsH8rm83o+y52+3f3fn19vu++UtbcC+5Xkn9v5e4njnbftKu+W6PMwb9fb7vvlLTHJn+mz6RMf8AT39F/on9ErnY/opz+y9h7Fa225/Tzedz/Fvutoan0AAdd3J77s+lP6X/APCp2Iuu7gf/APY/jbpi3e9LNGYxZnf7ad6fzyDsRAB13cY+7jqT3Vq/Sh2IuvHibT9EOPeeWbPppu55VZjbw9l5v53YcAAACCcYOJGWcNtNVY/Gc2/mF7ejBYOKtqr1fhnwURvG8+91zAOI49cVcJw407NGGqt3tRYyiYweHnp5ne7LXH2sd6O/PR4ZjPfJm4c4vXGsa9X6ii5eyvBYib83L3TOMxW/O7/XETPOqnw7R3524Th1ozUXHTXuLzjPsTejL4uxXj8dttER3rNqOrfboiOqmOme9E7jyLKMDkOUYTK8ow1vC4DC0RbtWqI6KYj889+ZnpmZ3kH3AAAAAAAAAAAAAAAAAAAAAAAAAAAAAAAAAAAAAAAAAAAAAAAAAAAAAAAAAAAAAAAAAAAAAAAAAAAAAAAAAAAAAAAAAAAAAAAAAAAAAAAAAAAAAAAAAAAAAAAAAAAAAAAAAAAAAAAAAAjXE7ua6s9yMX5Gt18Owfid3NdWe5GL8jW6+FncN2Vjct2QBPT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bvJk/h5j/cy55W0qJbvJk/h5j/cy55W0o/KX0Vb+6NNAPBgAAAAAAAAAAAAAAAAAAAAAAAAAAAAAAAAAAAAAAAAAAAAAAAAAAAAAAAAAAAAAAAAAAAAAAAAAAAAAAAAAAAAAB78D+/cP98p/OlyI4H9+4f75T+dLnoPkb2Fr3x8Fdfd6AB2SCAAAAAAAAAAAAAAAAAAAAAAAAgfHXuV53/YeXtskNbcde5Vnf9h5e2yQuejuynv5MKo+1+j8E9jofo/AND9H4Bofo/ANDXHAruV5J/b+XuJ4gXAruVZJ/b+XuJ65y37WrvlsjzADU+gADr34u5XjOH3G/Mb2Ho7HNnMKc1wVUx0TTVX2SnbxRO9Pt0y7CFa8a+FGW8TcotU3LsYLOcJE+hcZFPO2ieuiuO/TP4YnpjvxIS7ROqMs1jpvB51k1+m7hsRREzTE71Wq/wCNRVHeqieif1GttUZbo7TWNzrOb1NrDYaiZimZ2qu1/wAWinw1TPRH6mM6eEfGDQ+Puzp61jqaap2nEZRjoim7EeGmKqatv51LzjhDxf11j7M6joxvMpnaMRm+O51NqJ8FPOqq/BSDh+BWU4vXfHLL8biKOfzMZVnGMriOinm18/p8U1zTHvt+q84M8Lcs4Z5Hcw+Guei80xW1WLxtVPNmuY6qaY71Mbz0d/fefFYYI1muvNKZRndGT5nqDLMLmdUxHoe7fppqiZ6on7XfeNt9utJWJOKfBPXuZcUc7xGX5Vcx+EzHHXMRYxcXaIoiiuqaoiqZn0vNidunwdHebL05gb2WaeyvAYq96IxGFwtqxcvf8yqmiKZq9+Y3BwvErXOU8P8ATF/OM4r329Jh8PTPp8Rc26KKf8570dLG2ncl1Tyg+JN/HZjdqtYOiYnE4iInsWDs7zzbVuJ7/XtHfneZ78rV5T3DPXGuNc4HF6byyvH5Vh8BRajfGWbdNF3n1zVtTXXE7zHM3nbp2jwK0yrhBxqyjD1WMpwWZYGxVVz5t4bObNqmaurfam9Eb9EdPiBtPSmncs0pkOEyfI8NThsDhqebRTHXVPfqqnv1TPTMuWYi7WvHv7bPfx/b/bHa149/bZ7+P7f7YG3RSPJp01r3Tv0x9sOcfPZ/Q3oP0VmFOK+x7Lz9tq6ub9lR4N+jwLuAAAAAAAAAAAAAAAAAAAAAAAAAAAAAAAAAAAAAAAAAAAAAAAAAAAAAAAAAAAAAAAAAAAAAAAAAAAAAAAAAAAAAAAAAAAAAAAAAAAAAAAAAAAAAAAAAAAAAAAAAAAAAAAAAAAAAAAABGuJ3c11Z7kYvyNbr4dg/E7ua6s9yMX5Gt18LO4bsrG5bsgCe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3eTJ/DzH+5lzytpUS3eTJ/DzH+5lzytpR+Uvoq390aaAeDAAAAAAAAAAAAAAAAAAAAAAAAAAAAAAAAAAAAAAAAAAAAAAAAAAAAAAAAAAAAAAAAAAAAAAAAAAAAAAAAAAAAAAD34H9+4f75T+dLkRwP79w/3yn86XPQfI3sLXvj4K6+70ADskEAAAAAAAAAAAAAAAAAAAAAAABAuO3cqzz+w8vbZH3a4479yrPP7Dy9tkbdc9HdlPfyYzD93N35ubp5ofu5u/NzcND93N35ubhofu5u/NzcNDXPAnuVZH/b+XuJ6gXAjuVZH/b+XuJ65y37WrvlkANQAAAAAAAAAAAAAAAAAAAAAAAAAAAAAAAAAAAAAAAAAAAAAAAAAAAAAAAAAAAAAAAAAAAAAAAAAAAAAAAAAAAAAAAAAAAAAAAAAAAAAAAAAAAAAAAAAAAAAAAAAAAAAAAAAAAAAAAAAAAAAAAAAAAAAAAAjXE7ua6s9yMX5Gt18Owfid3NdWe5GL8jW6+FncN2Vjct2QBPT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bvJk/h5j/cy55W0qJbvJk/h5j/AHMueVtKPyl9FW/ujTQDwYAAAAAAAAAAAAAAAAAAAAAAAAAAAAAAAAAAAAAAAAAAAAAAAAAAAAAAAAAAAAAAAAAAAAAAAAAAAAAAAAAAAAAAe/A/v3D/AHyn86XIjgf37h/vlP50ueg+RvYWvfHwV193oAHZIIAAAAAAAAAAAAAAAAAAAAAAACA8d+5Tnn9h5e2yK11x47lOef2Hl7bIm656O7Ke/kP0fm5unvj9H5ubg/R+bm4P0fm5uDXfAjuU5H/b+XuJ8gPAfuU5H/b+XuJ85y37Wrvl9AGoAAAAAAAAAAAAAAAAAAAAAAAAAAAAAAAAAAAAAAAAAAAAAAAAAAAAAAAAAAAAAAAAAAAAAAAAAAAAAAAAAAAAAAAAAAAAAAAAAAAAAAAAAAAAAAAAAAAAAAAAAAAAAAAAAAAAAAAAAAAAAAAAAAAAAAAARrid3NdWe5GL8jW6+HYPxO7murPcjF+RrdfCzuG7KxuW7IAnp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t3kyfw8x/uZc8raVEt3kyfw8x/uZc8raUflL6Kt/dGmgHgwAAAAAAAAAAAAAAAAAAAAAAAAAAAAAAAAAAAAAAAAAAAAAAAAAAAAAAAAAAAAAAAAAAAAAAAAAAAAAAAAAAAAAA9+B/fuH++U/nS5EcD+/cP98p/Olz0HyN7C174+Cuvu9AA7JBAAAAAAAAAAAAAAAAAAAAAAAAQHjx3KM8/sPL22RN2uuPPcozz+w8vbZCXPR3ZT38n2Iee5u8BPfdDz3N3gBoee5u8ANDz3N3gBoa+4D9yjI/7fy9xPkA4DdyjI/7fy9xP3OW/a1d8sQBqAAAAAAAAAAAAAAAAAAAAAAAAAAAAAAAAAAAAAAAAAAAAAAAAAAAAAAAAAAAAAAAAAAAAAAAAAAAAAAAAAAAAAAAAAAAAAAAAAAAAAAAAAAAAAAAAAAAAAAAAAAAAAAAAAAAAAAAAAAAAAAAAAAAAAAAAEa4ndzXVnuRi/I1uvh2D8Tu5rqz3Ixfka3Xws7huysbluyAJ6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Ld5Mn8PMf7mXPK2lRLd5Mn8PMf7mXPK2lH5S+irf3RpoB4MAAAAAAAAAAAAAAAAAAAAAAAAAAAAAAAAAAAAAAAAAAAAAAAAAAAAAAAAAAAAAAAAAAAAAAAAAAAAAAAAAAAAAAPfgf37h/vlP50uRHA/v3D/fKfzpc9B8jewte+Pgrr7vQAOyQQAAAAAAAAAAAAAAAAAAAAAAAEA49dyfPP7Dy9tkHdr7j13J89/sPL22Qd1z0d2U9/JnSbm5ubp77oNzc3Nw0G5ubm4aDc3NzcNDX3AXuT5H/b+XuJ+gHAXuT5F/b+XuJ+5y37WrvlrkAagAAAAAAAAAAAAAAAAAAAAAAAAAAAAAAAAAAAAAAAAAAAAAAAAAAAAAAAAAAAAAAAAAAAAAAAAAAAAAAAAAAAAAAAAAAAAAAAAAAAAAAAAAAAAAAAAAAAAAAAAAAAAAAAAAAAAAAAAAAAAAAAAAAAAAAABGuJ3c11Z7kYvyNbr4dg/E7ua6s9yMX5Gt18LO4bsrG5bsgCe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3eTJ/DzH+5lzytpUS3eTJ/DzH+5lzytpR+Uvoq390aaAeDAAAAAAAAAAAAAAAAAAAAAAAAAAAAAAAAAAAAAAAAAAAAAAAAAAAAAAAAAAAAAAAAAAAAAAAAAAAAAAAAAAAAAAD34H9+4f75T+dLkRwP79w/wB8p/Olz0HyN7C174+Cuvu9AA7JBAAAAAAAAAAAAAAAAAAAAAAAAV/x77k2e/2Hl7bH7YHHvuTZ7/YeXtsfbrno7sp7+TZR5n6Pzc3T2b9H5ubg/R+bm4P0fm5uDYPATuTZF/b+XuLAV/wE7k2Rf2/l7iwHOW/a1d8tM+cAanwAAAAAAAAAAAAAAAAAAAAAAAAAAAAAAAAAAAAAAAAAAAAAAAAAAAAAAAAAAAAAAAAAAAAAAAAAAAAAAAAAAAAAAAAAAAAAAAAAAAAAABXuq+M2gtL4mvC5lqDD14uidqrGFpqv1Uz34maImKZ8UzALCFQYDlGcOMXei3Xm2Jwu87RVfwdyKfw0xOy0MjznLc+y+jHZLj8Nj8HX9jew9yK6d/BvHVPi6wfeAAK21Rxu4f6cxVeFxuf2r+Konaq1g7dV/mz34mqmJpifFvu47KeUNw5zHEU2Zzm7hKqp2icVhblFPv1RExHvzALaHowGMwuYYO1i8BiLOKwt6nnW71muK6K48MVR0TD3gDxuV027dVdyqmiimJqqqqnaIiO/Mqy1Dx44d5HiK8Pez+3i79E7TTgrVd+Ph0xzZ/CCzxU+UcoThxmV+mzOd14SuroicVhrlFPv1bTEe/MLRwOMw2YYS1isBiLOJwt2OdbvWa4rorjwxVHRMA94AAIxOvtK/TPhdPW88wd7OsTVVRbwtiqbtW9NM1TFU0xMUdETPppgEnAAAABwGrtZad0fhacRqXN8Ll9Ff2FNyreuvw82iN6qveiQc+Kbq5SPDmL3MjMcbVTv/tIwVzm/m3/Inujde6X1pbqq01nOFx1dEc6uzEzRdpjwzbqiKojx7bAk4AAjWstd6Y0ZZpr1NnOFwM1xzqLVUzXdrjwxbpiapjxxCA2uUhw4rxHY6szxlujfbstWCuc38kTP5AXGOI0zqXJtUZdGO09mWFzDC77TXYr35s+CqOumfFMRLlwAAAenG4vD4HCXcVjcRZw2GtU865dvVxRRRHhmZ6IgHuFT5xyg+HOWX6rP0brxlymdp9CYa5cp96raKZ96ZfRkHHnh3nWJow9rP6MJernamMbZrs0/Dqjmx78gtAeNq5RdtUXLVdNduuIqpqpneKonqmJ8DyAHC6v1Rk+j8lrzbUeM9B5fRXTbm72Ou56aqdojaiJn8iCfVB8MPZN8gxX7MFqiqvqg+GHsm+QYr9m9uF4+cNcVibWHsak5167XFuin0BiY3qmdojptgtAAAAAAEa4ndzXVnuRi/I1uvh2D8Tu5rqz3Ixfka3Xws7huysbluyAJ6cAAAAAAAAAAAAAAAAAAAAAAAAAAAAAAAAAAAAAAAACVaR4fap1dR2TIMnxGIw++036trdrfv+nqmImfFHSl17gBr63ZmunL8Jdq2+woxdvnflmI/KwqtaKZ0TMMJtaKZ0TKpxy2o9O5xprHehM+y7E4HETG9NN6jaKo8NM9VUeOJlxLOJifthlExP2wAD6AAAAAAAAAAAAAAAAAAAAAAAAAAAAAAAAAAAAAAAAAAAAAAAAAAAAAAAAAAAAAAAAAAAAAAAAAAAAAAAAAAA5bTenM41NjfQmQ5dicdfjpqizRvFEeGqeqmPHMwTMR9svkzEfbLiRbFngBr65ZiurL8Jbq2+wqxdvnfkmY/KiGruH+qNI0xcz/ACfEYaxM7Rfp2uWt+9HPpmYifFM7sKbWiqdETDGLWiqdESiwDNmAAAAAAAAAAAAAAAAAAAAAAAAAAAAAAAAAAAAAAAAAAAAAAAAAAAAAAAAAAAAAAAAAAAAAAAAAAAAAAAAAAAAD34HB4nH4u1hcDh72JxN2ebbtWaJrrrnwREdMrKyzgRr7HWKbs5TawtNUbxGIxNFNX4ImZj39mNVdNG9OhjVXTTvToVcLA1Jwf1xp/DV4nGZJdvYaiN6ruFrpvREeGYpmaojxzCvymumr7aZ0lNUVfbTIAyZAAAAAAAAAAAAAAAAAAAAAAAAAAAAAAAAAAAAAAAAAAAAAAAAAAAAAAAAAAAAAAAAAAAAAAAAAAAAAAAAAAAAAsHTnB7XGf4ajE4TJLtnDVxvTcxddNnePDFNUxVMePZ9+Z8CdfYCxVdjKbeKppjeYw2Joqq+DMxM+9u1zbWcToxQ1/wBWiJ0aYVePfjcJiMDiruFxti7h8Tanm3LV2iaK6J8ExPTD0NjYAAAAAAAAAAAAAAAAAAAAAAAAAAAAAAAAAAAAAAAALd5Mn8PMf7mXPK2lRLd5Mn8PMf7mXPK2lH5S+irf3RpoB4MAAAAAAAAAAAAAAAAAAAAAAAAAAAAAAAAAAAAAAAAAAA4bUGqMk09b52c5nhsLO28UVVb1zHiojeqfehy9qum7bouUTvRXEVRPhiWdVlXTTFdUTET5p/CXzTEzoeQDB9AAAAAAAAAAAAAAAAAAAAAAAAAAAAAAAAAAAAAAAAe/A/v3D/fKfzpciOB/fuH++U/nS56D5G9ha98fBXX3egAdkggAAAAAAAAAAAAAAAAAAAAAAAK/4+dybPf7Dy9tj5sHj73Jc9/sPL22PN1z0d2U9/Jto8zyHjubp7N5Dx3NweQ8dzcHkPHc3BsPgH3Jsi/t/L3FgK/4BdyXIv7fy9xYDnLftau+WifOANT4AAAAAAAAAAAAAAAAAAAAAAAAAAAAAAAAAAAAAAAAAAAAAAAAAAAAAAAAAAAAAAAAAAAAAAAAAAAAAAAAAAAAAAAAAAAAAAAAAAAAAAy7ytOKuNy3FxovT2Jrw1dVqLmZX7VW1e1Ub02YnriJp2qq8MVRHVvExvg5yb6tT5Fhc81fj8TgMHi6Iu4fCYWKYu1256YrqqqiYpiY6YjaZ2mJ3jqSHiJyddUat4h5vn0Zvk9OExuK7LTRcru9kpt9ERE7UbbxTER1tR2bdFm1RatUxRbopimmmI2iIjqgGdtSclXTV/LbkadzbM8HmEU/uc4qum7aqnwVRFMTHtxPR4JZ90TqjUXBniLes34u2/Q1/sGZYDnb0X6Inp8W+0701eOO9MxPYawbysrmGucaszjDc2blGHw9N/b7fscdf9WaQbtweJtYzCWMThq4uWL1FNy3XHVVTMbxP4JZr5X3EnF5Taw2jskxFVi7i7PZ8wu26tquxTMxTaiY6udtMz4to6plffD/AAd/L9B6bwWMiYxOGy3DWbsT1xXTapifyxLCvHHE3NR8ds/tTXPOrzCnA0fyYo5tqP0QWFwV5OlvVensNn+rsbisHg8XT2TC4XC82m5Xb71dVVUTERPXERHV07xulmuOSxlU5RfvaMzLHUZlbpmqjD42uiu3emP4sVRTTNMz4Z3j2utpTBYazgsHYwuGoiixYt02rdEdVNNMbRH4Ie4GGuTXxCzDRGvrOnM1uXaMnzHEehL+Huz+9sRM82muIn7GedtTV4p3nqhuV1+cpDL4yTjfqH0J+5RcvW8ZRNPRMVV26a6p+HNUt65DjfonkeXY/o/9Vhrd/o/lUxV/mDHnKi4pY/P9UYvSGSX7lvJsDc7BiKbUzvi78T6aKtuummfSxT35iZ6ejaU8OuS3h8RlNjG65zHGWcXepiv0Dgppp7Dv3q66oq3nwxERtPfl+6V5OOpcDxFy7UOdZpk2Jw1nMacdft0V3Zrr2r5+200RE9PhlqcGY9ecljLPoRfxGisyxtOY26ZqpwuOrprovbfxYqimmaZnwzvHtdaq+TvxEzPQmu8LkuPu3YyXHYmMLisLdmdrF2qrmxciJ+xmKtud4Y336YjbeDrv4hYenNePOdYbJ451WJz2q1a5nfuVXtpmP624OxBRvHnjne4cZzbyPLMnt4zMbuGpxMYjEXZi1RFVVURHNjpqn0s9+F5InnfDvSufanoz/O8nw+YZlbs02KKsTvct000zMx+5z6WZ3qnpmJBjTHal4s8W+zU4erNMVl208+1gqPQ+EpjvxVVG1M/15mXwcmnu4aX++XvIXG+MwtW7GS4q1Yt0W7VGHrppoopiIpjmz0REdTA/Jp7uGl/vl7yFwHYMAAACP8QNT4fRujc2z/GU8+3grM10299uyVzPNoo38dU0x77DGj9Pak458R8RVjcdM3rkTfxmMuRNVGHtb7RTTTv49qaY/NEy0Ny0syrwvDfLMDbqmPRmY08/x0UUVzt8KaZ958fIlyy3Z0Pn2ac2IvYrMIw8z35pt26ao/LdqB91HJX0XGB7FXmWe1YnbpvRetx0/wA3sfV4vys88TdDZ9wX1rgb+BzC5NFUzfy7MbMcyaubPpqao71UbxvHTExVHh2dgqieWRldvGcKbONmmOy4DH2q6au/FNUVUTHtTM0/ggFh8INaUa90Bluec2mjFV0zaxVunqovU9FW3inoqjxVQ9PGjXVHD3QWNzmKaLmNqmMPg7VfVXeq3238URE1T4qVO8h/Ma7uRaqyyap7Hh8TYxFMeO5TVTPkofFy48dcijSOApmYs1Tib9cd6ao7HTT+CJq/CCp+GOgtQcatYY7GZjmF2LFFUXcwzK9HPq3q6qKY6Imqdp2joiIj2om/cZyVdIV5bNrB5rnVnG830t+5ct1087wzRzI3jxRMe25vki5fZwfBvB4m1TEXcbi7967PfmYr7HH5KIXQDr3mrVXAfibNuLnNxFiYqqppmew47DzPRvHfpnafHTMeGG89KZ9g9T6by7O8tqmrCY6zTeo366d+umfHE7xPjiWfuW5ktm5pjT2eRREYixjKsFNUdc03KKq4ifam3P4Z8Lm+Rnm1zG8MMZgLtUz9D8wuUW48FFdNNe3wprn3wX2ABMxEbz0Qwbxp4iZxxW1zTkmR1XrmT04mMNl+DtTtGIr35sXavDNU9W/RTE+3M7h1HhMTj9PZpg8BcotYzEYW7Zs3K5mKaK6qJimZ26domYZ64McnzPNE8Qsvz/OswynFYbCU3Jpt4eq5NfPqommJ2qoiOjnT3wfuj+Srk1rLrVzVub47EY+qmJrtYGqm3atz9rvVTM1e36X2kf4s8mexk+QYrN9E47GYmrC0Tdu4HF82uuuiI3mbdVMR0xHTzZjp7077ROtX5cqpooqquTFNFMTNUzPREeMGN+SXxKx2XaosaOzPE13spx8VRhIuVb+hr0RNW1Pgpq2mNvttpjbed9kuvDg5hfohxz07RlVM9ijNYv0RTHVaoqmuf+ymXYeCgOWljOwcMMuw1M+mxOaW948NNNu5M/l5qmODHAeviVpO9ndWofoXTRi68NTa9Bdn50U00Tzud2SnbpqmNtu8sPlx4zm4HSOCifs7mJvVR/Ni3EfpSnnJovYDT3AvJMVmuMwuBt4q5iL014m7Tbp/2tVMdNUxHVTAK8+pG+7b5p/1n1ZZyUPQOZYTF/Tn2TsF6i7zPoVtzubVE7b9m6OpoHL9Z6XzLExh8u1JkuLvzO0W7GPtXKpn2oq3c+AAAAAACNcTu5rqz3Ixfka3Xw7B+J3c11Z7kYvyNbr4Wdw3ZWNy3ZAE9OAAAAAAAAAAAAAAAAAAAAAAAAAAAAAAAAAAAAAAFhcDdEUa51zZweMiqcswtE4nF7TtzqImIijf+VMxHtb+BXrU3I7y+ijINQ5lzY597E28Pv4qKOd/5Gm8VzRZzMNN4rmizmYTPi7xNy/hflmBy7LMDZvZjdt/+mwlPpLVm1HRFVW3e3jaIjr2nq2UzgOUrqu1jaa8dl2UYjDb+mtW7ddurb+TVzp29+JRXlE5jczHi7nnPqmaMNNvDW4n+LFNFO8fCmqffVs1WN2owRNUaZlqsbvRgiao0zLds0ad4zcOKa5t87DYqmYomqI7Lg78dHR4Kon3pifBLEGe5XickzrHZXjqebisHersXIjq51MzEzHi6GjuRxmNyrB6myyqqexW67OJop8E1RVTVP8A2UK55TeAowXFzMblumKYxdmziNo8PMimfy0TLC7/AOO1qsvwY2H+O1qs/wAFUgJyaAAAAAAAAAAAAAAAAAAAAAAAAAAAAAAAAAAAAAAAAAAAAAAAAAAAAAAAAAAAAAAAAAAAAAAAAAAAAAAAAAA5DT2U4nPc8wGVYGnfE4y9RYt79UTVO28+KOufabaxNzTvBbhxz7dn/wBPh4iiIpiIu4y/Mdcz4Z2mfFEeCNmcOS7l9GO4s4W7XTFXoLDXsRG/h25kfppzyxsxudl01llNUxa2vYmunwz6Wmmfe9N+FBt/8lrTZfghW/8AktabP8EdxfKV1Zcxk3MLl2T2cNv6W1XbuVzt46ufG8+1ELs4T8R8s4pZJjcFj8Das461RzcXgq/3S3ct1dHOp366Z6pier34liFaPJqzG5gOL2U26api3jKL2GueOJtzVEfCopZW92owTNMaJhlbXejBM0xomHG8btE06F1ziMDhIq+huIpjE4Sap32oqmYmjf8AkzEx7W099AGoeWNgKKsr03mMUxFdu9dw8z4Yqppqj9CfwsvN13rmuziZbbCua7OJkAbm4AAAAAAAAAAAAAAAAAAAAAAAAAAAAAAAAAAAAAAAAAAAAAAAAAAAAAAAAAAAAAAAAAAAAAAAAAAAAAAAAByOm8DGaahyvAVdWKxVqxP9auKf8yZ0fa+TOhrzgLojL9EaFoz/ADWi3bzPGYf0XicRcjpw9jbnRRHgiKdpq8ftQrbVnKVzevM7tGl8twVnL6Kpii5jKKq7lyPDtFURTv4On21tco3H1ZXwfzejD/uc4ibWFjm9G1NVdPOj4MTHvsQq+72cW2m0r+1Bu9nFrptK/ta14O8dp1XndnI9S4TD4PH4jow2Iw+8W7lX2k01TM0zPenfaZ6OjoQ7lT8P8LlGIw2qsnsU2bGMu9hxtq3G1MXZiZpuRHe5207+OInrmVC5ZjbuW5lhMdhqubfw16i9bmO9VTMTH5Ybe47YS3m/BzPpiN4pw9GKonvxzKqa9/wRMe+V0xYWtM0eaX2umLG1pmnzSwuAsE4AAAAAAAAAAAAAAAAAAAAAAAAAAAAAAAAAAAAAAAAAAAAAAAAAAAAAAAAAAAAAAAAAAAAAAAAAAAAAAAAAAaI5LHD7C5ndxGq84sU3rWFu9hwNu5G9PZIiJqubd/beIjx79+IZ3bp4OWLeQcF8juRT0U4GrG1ePn865/mi3yuaaNEfii3uuaaNEfigvF7j3XpnPcRkml8HhsVisLVzMTicTzpt0V9+immmYmZjqmd+vo2RjRvKUzOM0s2dW5fg68vrqimu/g6KqLlqJ/jc2ZmKojwRtP5mfcXiLuLxd7E4iua716uq5XVPfqmd5n8MvS+03SzinDMMou1nFOiYbL5QehcDrDRN3P8ALbdurNcBY9E2b9uP3xYiOdVRMx1xzd6qfH1dcsaNy8AMdOccHci9Ffuk27VzC1RV0xNNFdVFMfBilifOsH9D85x+C6f/AE2IuWen+TVMf5MLpVMYrOfwa7rMxis5/B8QCYmAAAAAAAAAAAAAAAAAAAAAAAAAAAAAAAAAAAAAAC3eTJ/DzH+5lzytpUS3eTJ/DzH+5lzytpR+Uvoq390aaAeDAAAAAAAAAAAAAAAAAAAAAAAAAAAAAAAAAAAAAAAACKcSNYUaKyG3mFeEqxdV29Fii3FfMjnTTVVvM7T0elnvKJzPiTrbV+JnB5RF6xTX1WMtt1c/bx1dNXvxMQ0XqTTuWakw1jDZzhvROHs3ov025qmmJqiJiN9pjeNqp6H2Zbl2CyvDRh8twljC2I6qLNuKI/BC9uHSNzuVjpmxx2uc+aMs/hHej2lnXXVvaIYsz3AY/LM1v4TOLddvH0TE3aa6oqqiaoiqN5iZ6dphtTLf93YX71R+aGU+NfdPzz+da8lQ1Zlv+7sL96o/NC28qLWba63W1q89UTPGKZabpGGuuH0gOMTgAAAAAAAAAAAAAAAAAAAAAAAAAAAAAAAAAAAAAAAHvwP79w/3yn86XIjgf37h/vlP50ueg+RvYWvfHwV193oAHZIIAAAAAAAAAAAAAAAAAAAAAAACvuPvclz3+w8vbY73bE4/dyTPf7D/ABFtjvdc9HdlPfybrPzG5ubm6e2G5ubm4G5ubm4G5ubm4NicAu5LkX9v5e4sFX3AHuSZF/b/AOIuLBc5b9rV3yjVeeQBqfAAAAAAAAAAAAAAAAAAAAAAAAAAAAAAAAAAAAAAAAAAAAAAAAAAAAAAAAAAAAAAAAAAAAAAAAAAAAAAAAAAAAAAAAAAAAAAAAAAAAAAAEf11q3KtE6bxWdZ5f7HhrMbU0R9nern7GiiO/VP65naImQcZxY1/l3DvSd/NcfNNzFVRNvB4Xfaq/d26I/mx1zPejxzETkjgTo/MOKvFK9n+fRVfy/DYn0dmF6qPS3bk1c6m1Htz1x3qYmPA+CurVfKE4m7Ux2O1HVHTNjL8Pv+Wfy1T4I6tsaC0jleiNM4XJMktczD2Y3rrq+zvVz9lXXPfmfydER0RAJC679T9PKDzXfp/wDzoux8rl2IOu7Vn7jygs3m50RGprtU+16KmQdiIAMIcrbu05j/AEbD+Ths7hzO/D3TEz1zleF8lSxhytaonjVmUR3sNh4n4uG0eH1ubWgtNW6o2qoyzDUz71qkHPgg3F3iPlnDfTNeYY6ab2Ovb0YLBxVtVfr/AMqY6Jme97cxAOB5QfFGxw80tXZwV2irUWPomjB2o6ZtR1TeqjwR3vDPiidqQ5I3D2/nOpa9aZtbqnA4CqqnCzc6ez4iY6aunrimJnp+2mPBKJcPtIaj47cQMVm2d4i7GAi5FePxu20UU96zajq326IjqiOmfHuXI8pwORZRhMrynD0YbA4W3Fqzao6qaY/PPfmeuZncH3AA+XNv91Y37zX+jLAfJp7uGl/vl7yFxvzNv91Y37zX+jLAfJp7uGl/vl7yFwHYM8blyi1RNdyumiiOuqqdoh5IVxm0pjtb8Nc409lV3DWcbjOw9jrxNVVNuOZeorneaYmeqme917Alvo7CeqrHxkP2nG4WuqKacTYqqmdoiLkTMyxl9Sprj1103/1F/wDYua0RyatY5DrTIM3xmZafrw2X5hh8XdptX7011UW7lNUxTE2ojfaJ23mASHlwTP0v6Wjveir36FKRcjPuS4n3VveTtI9y4KJnTml69vSxi70T79FP6kg5GVUVcJsXET005reifi7U/wCYL4U/ysO4lm/3/D+VpXAp/lY1RHBPNonv38PEfG0gq7kNz/67WMd7seE/Pdc/y2chu4vS2QZ5ZomqjL8RcsXpiPsabsU7TPi51uI9uqHB8hq3M4nWVz+LFGEp/DN79TTuo8lwGo8ixuUZvYi/gcZbm1donvxPfie9MTtMT3piJBn/AJGescLitL43SeIvU0Zhgr1WJw9FU7Tcs17c7m+Gaat9/wCdDSLDOtuBeutCZ96P0nbxuZ4S1X2TC4zLpn0Rb8EVUU+mirx07xPi6n1YXUHH/P7UZVZp1NFNXpJrnARhZj2700UzHtzUCc8s3WuV38qwGkMJdov5lbxVOMxPMq3ixFNFVNNNX8qefvt3ojxw+7kQxP0ramnvTjLcR8BUPFfhNc4eaEy3Mc/x0YrUuZ4709FuuaqLVuKKpqjeemuqapp3q6u9Hhm9uRhl1WF4X47GXKZicZmVyqifDRTRRT+lFQL2rxmGt1zTXiLNNUdcTXETD89HYT1VY+MhlvifydNW6q1/nmeZfmOQ28JjsRN23Rfv3oriNo+yiLUxv0d6ZRf6lTXHrrpv/qL/AOxBtK1dt3aOdarprp8NM7w8le8CdFZjoDQFrI85vYS/i6MRduzXha6qqNqpjbpqppnf3lhAKA5VHFS1pvIb2lMmvxVneY2ubiaqJ6cLYqjp38FVUdER3omZ6OjeU8euLWE4b5H2DBzbxGo8XRPoXDz0xajq7LXH2sd6P40xt1RMxnXgZwtzLinqW9qbVly/cySm/NzEXrszz8dd33mimftftpjq6o6eoLD5HnDq7gsNf1tm1maLmJomxl1FcdMW9/T3ff25seKKu9MNOvDD2bWGsW7GHt0WrNqmKKLdEbU00xG0RER1REPMGWOWJpnUme5/kmJyfJcwx+XYTB1RXdwtmbsUV1VzvExTvMdFNM77bdKFaJ5Ous9WZVhcdneOt5PhexxGHtYzn3L1NHXH7n/Ejp6pmJ8TbgDEut+TLqnIMsu4/J8Zhc8t2aZqrsWaKrd/aOuaaJ3ir2onfwRL6+ThxozLJM/wWmNT4y5iskxdcWLF2/VNVeEuTO1Mc6enmTO0TE9XXG20xOz3X/ymMiw+nuMecUYCiLVjFxbxtNFPRzaq6d69v68VT74OwAcJobMrmcaK0/md6d7uNy/D4mufDVXbpqn8subABA+OmoM10vwrzvONP3ew5nhuwdhr7HTc251+3RV6WqJifS1T3gTwYN7f3FT12+brPmHb+4qeu3zdZ8wGzeJ3c11Z7kYvyNbr4TPH8buJObYHE5dmOZ8/A4y3Vh79PoC1TzrdcTTVG8Ubx0TPTCGLO4bsrG5bsgCenAAAAAAAAAAAAAAAAAAAAAAAAAAAAAAAAAAAAAADXfJCj62+Zz3/AKLXPI2WRGuuSFVE8Oc0p78Ztcmffs2f1It97JFvfZs98au6vqj+m1/5ISm/GymaeLGp4qjafRlU/hiJQhvs9yO5vs9yGiORz/vvUv8AR7P6VTgOVnH10LHjy21+ncSDkcxP0a1LV3ow9mP+6pHeVhXFXFK3EddGX2aZ+FXP+aLH3qe5Gj7zPcpgBNTAAAAAAAAAAAAAAAAAAAAAAAAAAAAAAAAAAAAAAAAAAAAAAAAAAAAAAAAAAAAAAAAAAAAAAAAAAAAAAAAAAF4ckON+JWZeLKbvlrLkeWH/AAqyD+hV/py43kiVRTxLzCJ66spuxHxtmf8AJyfLEpmNUafq26JwdcR71f8A+NCn71HchT958GfU94D913TP9In9CpAk+4DRNXF3TUR6oqn/ALKkq13J7kq03J7l7csCP/zFyae/9Eo8lWyW1lywa4jROS0d+rMOdHvW6/1smtFz7KGm6dnAAlJIAAAAAAAAAAAAAAAAAAAAAAAAAAAAAAAAAAAAAAAAAAAAAAAAAAAAAAAAAAAAAAAAAAAAAAAAAAAAAAAAkvDKN+JGlInqnNsJ5ahGkk4aVRRxG0rVV0RTm2EmfjqWNe7LGvdlqjlU9yi5/TbP/wAmM2zeVRTNXCe9MR0U4yzM/hmP82Mka5dn4o1z7Mbx1/08FM539Za/JMHN4cRKuw8E865/Rtk9VPvzb2Y3zeo73y9b1HeweAmpgAAAAAAAAAAAAAAAAAAAAAAAAAAAAAAAAAAAAAAAAAAAAAAAAAAAAAAAAAAAAAAAAAAAAAAAAAAAAAAAAAA3jp3o4F5Zt7HLc/JoYObx0x+7cDcrijpmdO26Y9v0NEIV981PehXzzU97BwCamtp8l7uRYH+kX/05ZK17G2utRxHV9EsT5WprbkvxMcIsBM9/EX5j4csj65ri5rbUFdPTFWYYiqPfuVIV37atDsO1rcGAmpgAAAAAAAAAAAAAAAAAAAAAAAAAAAAAAAAAAAAAAt3kyfw8x/uZc8raVEt3kyfw8x/uZc8raUflL6Kt/dGmgHgwAAAAAAAAAAAAAAAAAAAAAAAAAAAAAAAAAAAAAAAAAAyVxr7p+efzrXkqGrMt/wB3YX71R+aGU+NfdPzz+da8lQ1Zlv8Au7C/eqPzQ67yh+43P3f+UoV27Svv5vpAcimgAAAAAAAAAAAAAAAAAAAAAAAAAAAAAAAAAAAAAAAPfgf37h/vlP50uRHA/v3D/fKfzpc9B8jewte+Pgrr7vQAOyQQAAAAAAAAAAAAAAAAAAAAAAAFe8f+5Jn39h/iLbHLY3H/ALkeff2H+Itscbrno7sp7+SRZeZ+j83N09sfo/NzcH6Pzc3B+j83NwbH4AdyTIf7f/EXFhK94AdyPIf7f/EXFhOct+1q75RavPIA1MQAAAAAAAAAAAAAAAAAAAAAAAAAAAAAAAAAAAAAAAAAAAAAAAAAAAAAAAAAAAAAAAAAAAAAAAAAAAAAAAAAAAAAAAAAAAAAAAAAAAAAHF6nz7LdMZFi83zrE0YbAYWjn3K6vyREd+ZnoiO/MsQaoz3U/KB4kWMBldiu3g6JmMLhqp/c8JZ3jnXbkx3+refapjvQ5vlgapzXHcRK9O3cRNOUZdbtXLVijoiq5XRFU11eGfTbR4I6uud4Tw24u55w7y2/hNO5fk0VYivn3sRfw9dd25t1RNUVx0R3oiNume/Mg2/wv0DlPDzTNrKcpo59ydq8Viqqdq8Rc26ap8EeCO9HvzMvYi+qj156myL/AKW5+0Pqo9eepsi/6W5+0Bt1gDlKZTe0/wAa87uUxNFOKrox9ivw8+mJmY9quK495qLk4cRc54jadzbHZ/bwdF7C4qLNuMLbmiObNET071T07y9fKM4T1cRsjsYvKOx0ahy+Kuwc+ebTiLc9M2pnvTv00zPRE7x0b7wFkaNz/Dao0rlWd4KqmqzjsPRe2pnfm1THpqZ8cVbxPjhzLAGj+IWvuDWLv5TVha7Fiqua68uzOxVzOd1TVR0xMb+Gmdp6Oty+reUFrrWmAryXA2MLgKMVE2q6Mts1zeuxPRNMTNVUxv8AyYiQR3itjZ4g8dM0jKKovRj8wt4DC1U9MVxTzbNNUeKebv77sFwmHt4XC2cPZja1Zopt0R4IiNoZl5MnBTMMlzW1q3V+FnC4m1TPoDA3Y9PRMxtN25H8WdpmIpnp6d522hp8EW4ka3ynQGmL+c5zc9LT6SxYpn0+IubdFFP+c96N5Y0yPKtU8oTiVexeNu1WsLTMTiL8RM2sFY3nm26I789e0dczvM9+XF8ojVOa6k4pZ3YzPETVhsrxd7BYSzT0UWqKK5p3iPtqtt5nv+1ERH16G46ak0Rp+zk+n8uyKzhbczVVVVhq5ru1z1111c/pqn/KIjaIiAbl0jpvK9JafwmTZHhqcPgsPTtTHXVXPfqqnv1TPTMuYYi+qj156myL/pbn7Q+qj156myL/AKW5+0Bt0QHgbq7MdccOMBnuc04ejG37l6iqMPRNNG1NyaY2iZnvR4U+B8ubf7qxv3mv9GWA+TT3cNL/AHy95C435m3+6sb95r/RlgPk093DS/3y95C4DsGAAABRvLDyS5mfCinG2aJqqyzG28RXtHVbqiq3P5a6Z95C+RJqOzGG1Dpu7cim/wBkpx9iiZ6a4mIoube1tb/C01nWWYTOsoxmWZlai9gsXaqsXrc/xqao2n/8rCmuuG+suD+q4zbJvRleBw1ybmDzbC0c6KafBciI9LO07TFXRPT1wDe7O3LS1BZwmh8ryKm5HovH4uL9VG/TFq3TO8z/AFqqdvanwKzs8qfWtGAizcy7I7mIinb0RVZuRM+OaYr23/BHiRrT+kNeccNXfRTMfRFVi7MRezPEW+ZYs24n7G3HRE7d6mnvzvO28yC9ORZklzBaBzbNrtE0/RHG8y3Mx9lRap23+FVXHvNDOL0tkWC0xp3L8lyq3NvBYK1Fq3E9c7ddU+OZ3mfHMuUAeN25RatV3LtdNFuiJqqqqnaKYjrmZ8DOnKK4xaq0FrfCZLp23gKsPewFvEzVesVXK+fVcuUzt6aI22ojvKex2Y8ZOLO2Crs5xicBcnabdqx6Fwu3gqq2ppqj+dMg+jlJ65o4kcQcBlOmpqxuAwEzhMLNrp9E37lURVVR4YmYppjw83fqlr/hlpinRugslyGmaZuYTDxF2qnqqu1TNVyY8U1VVKx4D8B8PoXEW881Hds47UEU/uNFvptYTeNp5sz9lXt0c7qjveFeoAACvuM/E3LuGum5xV/mYjNsRE04LB79Nyr7arwUR3596OmVgus3X2qc11jqrG5vnl+b2JuVzTTTHRRaoiZ5tFEd6mP1zO8zMgsnhVoDPeNmtcXn+psRfnKovc/HYyeibtXes2u9HRtHR0Uxt4onb+VZdg8oy3DZflmHt4bBYaiLdqzbjamimOqIYb09yiNWadyXCZTk2W6fwuAwtEUWrVGFudEeGf3TpmZ6ZmemZndyP1UevPU2Rf8AS3P2gNujEX1UevPU2Rf9Lc/aNd8Oc5xOotB5BnGPi1Ti8dg7WIuxapmKYqqpiZ2iZnaPfBm/i5xq11ofipmWT038LOVWL1u5aoqwtM1V2Kopq2ir35jfww1TlePw2aZbhcfgLtN7CYq1TetXKZ6KqKo3ifwSqDlGcH6uImX2MzySbdvUWComiiK55tOJtb79jme9MTMzTPV0zE9e8Zz0rxM4icHpnI8XhKqMLbqmacBmuHq5tG87zNuqJidp6+iZp6d9ukG9HX5yj8+s6n4x5xdy2rs9ixVbwVqqjp580UxTVtt1+n5223X0Od1Vyidd6rwVWVZdawmWxiY7HV9DrVc364nrpiqapmP6sRPjS/k6cCsz+jmD1RrXB14PDYSqL2EwF+Nrt25HTTXXT100xPTET0zMR0bdYaf0XlleS6PyLK7v+0wOAsYar26LdNM/mcwAAAAAI1xO7murPcjF+RrdfDsH4ndzXVnuRi/I1uvhZ3DdlY3LdkAT04AAAAAAAAAAAAAAAAAAAAAAAAAAAAAAAAAAAAAAaZ5HWb0di1Fk1dURc51vGW6fDHTRXPvek/CzMkfD7VmM0VqvBZ1gI582Zmm7amdou256KqJ9uOqe9MRPearez/qUTTDVbUf1KJphPOVFkF7KuJ1/MOxzGFzWzRft1bdHOppiiun296Yn+tCoG5reO0Nxm0zRhrl2zi6Z/dPQ9VfY8Thq9uvbrie9vG9M+OEXwXJt0hh8bF7EY3N8VYpnfsFy9RTTMeCqaaInb2phGsr1TRThtI0TCPZ3mKKcNfnhx3JByO7hNM5znN6iaaMffos2ZmPsqbUVb1R4udXMe3TKleP+cUZzxZz67Zqiqzh7lOFpmP8A7nTFNX/dFTQvFDirp/QGm6sl0rdwt7NqLXYMNh8LMVW8JG23OrmOiJj7Xrmevo6WObldd25VcuVVV11zNVVVU7zMz1zLK701V11WtUaNLKwpmqubWY87xATEsAAAAAAAAAAAAAAAAAAAAAAAAAAAAAAAAAAAAAAAAAAAAAAAAAAAAAAAAAAAAAAAAAAAAAAAAAAAAAAAAABZ3JwzejKOLWU9mqim1jKbmDmZ8NdPpY9+qKY99bnK+yC9i9P5Lnli3NVGBvV2L8xH2NNzm82qfFFVG3t1Qyzhr93DYi1fw9yq3etVxXRXTO001RO8THj3bM4a8UtO8Q9OxlOoq8JZzW5a7DisHiZim3id42mbe/RMT183rj8EoV4pqotItqY06POh28TRXFrEeZi9cXJZyO7mfE61mMUTOGyuxcvV17dHOrpm3TT7c86qf6srcx3Jt0hiMbVew+NzfC2Kp37Bbu0VU0+KmaqJnb25lI7+ZaG4L6Zrwlm5asVdNyMLRXFzFYmvbrmOv352pjxPlreqbSnBZxpmXy0vMV04aI0zKrOWJnFFzH6dya3VE12bd3FXaf50xTR+jWzi57XGpsZrDVGOzvMdqbuJr3ptxO8WqI6KaI8UREe3199wKTY2f9OiKUixo/p0RSANraAAAAAAAAAAAAAAAAAAAAAAAAAAAAAAAAAAAAAAAAAAAAAAAAAAAAAAAAAAAAAAAAAAAAAAAAAAAAAAAAPqyrGV5dmmDxtqN7mGvUXqfbpqiY/M+UBu3i3lka04RZpRlcTfqxGFoxuF5vTNfNmm5TEeOYjb32EmleTzxgwGBymxpfVeKpwsWPS4LGXZ2t8yZ/2dc/xdu9M9G3R0bRvOtVcDNG6tx1ebYS7icDcxM9krqwFyibV2Z66tpiY6f5O0K6ytNWmaK/MgWderzNFfmZI0hkl/UeqMryfC01VXMZiKLU7fxaZn01XtRTvM+02BylM2t5RwkzGxFUUXMdXawlqP60VVf9tFT36Y0RobhHhb2aXMVTZvTRNNWOzG9TNzm9+miIiI6fBTG8+Nm/jtxJ7YGoLVGXxct5JgedThqa42qu1T9lcqjvb7RER3ojwzLLFrFrE0x/bD7p1i0iYj7IVgAnpwAAAAAAAAAAAAAAAAAAAAAAAAAAAAAAAAAAAAAAAAAAAAAAAAAAAAAAAAAAAAAAAAAAAAAAAAAAAAAAAAAA3Dyfc0s55whyi3VMV1YaivBXqfBzZmIj4E0z77Dy1uAnE2nQWc38LmvZK8ix0x2bmRzpsVx0RciO/G3RMR07beDaY16sptKPs88I95s5tKPs88K/1ZkmI05qXMsnxdNVN7B36rXTG3OiJ9LV7UxtMeKXEtxaq0LonizhbOZ04mi9eiiKaMfl16nn83vU1dExO3gqjePE4rS/A3RekcbRm+NvYjG14aYuUVZhdoizamOqqYiIjo/lTMNcX2mKf7o+1ri906P7o+1z3DPCRoXgzl05pTNqcFgbmNxFNXRNM1c67VTPjjnbe8wzir9eJxN2/dne5drmuqfDMzvLRHKJ4vYHN8tuaX0riYxOHuVR6NxlufSVRE7xbonvxvETMx0dG0b7yzkyutFURNdXnlldqJiJrq88gCWlAAAAAAAAAAAAAAAAAAAAAAAAAAAAAAAAAAAAAAC3eTJ/DzH+5lzytpUS3eTJ/DzH+5lzytpR+Uvoq390aaAeDAAAAAAAAAAAAAAAAAAAAAAAAAAAAAAAAAAAAAAAAAADJXGvun55/OteSoasy3/d2F+9UfmhlPjX3T88/nWvJUNWZb/u7C/eqPzQ67yh+43P3f+UoV27Svv5vpAcimgAAAAAAAAAAAAAAAAAAAAAAAAAAAAAAAAAAAAAAAPfgf37h/vlP50uRHA/v3D/fKfzpc9B8jewte+Pgrr7vQAOyQQAAAAAAAAAAAAAAAAAAAAAAAFe8oDuR59/d/8RbY23bI5QPciz7+7/4i2xtuuOj+znv5JNjuv3c3fm5untuh+7m783Nw0P3c3fm5uGh+7m783Nw0Nlcn/uR5D/eP8RcWErzk/dyLIf7x/iLiw3O2/aVd8odW9IA1MQAAAAAAAAAAAAAAAAAAAAAAAAAAAAAAAAAAAAAAAAAAAAAAAAAAAAAAAAAAAAAAAAAAAAAAAAAAAAAAAAAAAAAAAAAAAAAAAAAAAAAAAAAAAHqxWFsYu12PFWLV+39rcoiqPwS9WCy7BYHf0Fg8Nht+vsNqmjf8EPqAAAAAAAAAAAAAAAAAfBVkuV1X+zVZbgpvb78+bFHO39vZ98RtG0dEAAAAAAAAAAAAAAAA9eJw9nE2pt4mzbvW5/i3KYqj8EvYA+XB5bgcDMzgsFhsPM9c2bVNG/4IfUAAAAAAAI1xO7murPcjF+RrdfDsH4ndzXVnuRi/I1uvhZ3DdlY3LdkAT04AAAAAAAAAAAAAAAAAAAAAAAAAAAAAAAAAAAAAAAB5UVVUVRVRVNNUTvExO0w+u9muY37PYr+Pxdy1PRzK71U0/gmXxBoNAAAAAAAAAAAAAAAAAAAAAAAAAAAAAAAAAAAAAAAAAAAAAAAAAAAAAAAAAAAAAAAAAAAAAAAAAAAAAAAAAAAAAAAAD7bWbZjZs9is4/F27W23MpvVRT+Dd8dVU1VTVVMzVPTMz334Gh80AA+gAAAAAAAAAAAAAAAAAAAAAAAAAAAAAAAAAAAAAAAAAAAAAAAAAAAAAAAAAAAAAAAAAAAAAAAAAAAAAAAAAAAD6sJmGMwcTGDxeIsRPXFq5VTv+CXygPbiMRexNybmIu3Ltyeuq5VNU/hl6gAAAAAAAAAAAAAAAAAAAAAAAAAAAAAAAAAAAAAAAAAAAAAAAAAAAAAAAAAAAAAAAAAAAAAAAAAAAAAAAAAAAAAAB7cNiL+Fudkw165ZufbW6ppn8MPZi8fjMZt6MxeIxG3V2W5Ne34ZfMGh80AA+gAAAAAAAAAAAAAAAAAAAAAAAAAAAAAAAAAAAAAAAC3eTJ/DzH+5lzytpUS3eTJ/DzH+5lzytpR+Uvoq390aaAeDAAAAAAAAAAAAAAAAAAAAAAAAAAAAAAAAAAAAAAAAAAAAAAAAAAAAAAAAAAAAAAAAAAAAAAAAAAAAAAAAAAAAAAD34H9+4f75T+dLkRwP79w/3yn86XPQfI3sLXvj4K6+70ADskEAAAAAAAAAAAAAAAAAAAAAAABXnKC7kOff3f8AxFtjTdsrlB9yHP8A+7/4i2xmuOj+znv5JVhuvLc3eInt2h5bm7xA0PLc3eIGh5bm7xA0Nm8n3uQ5D/eP8RcWGrvk+dyHIP7x/iLixHO2/aVd8oNe9IA1MQAAAAAAAAAAAAAAAAAAAAAAAAAAAAAAAAAAAAAAAAAAAAAAAAAAAAAAAAAAAAAAAAAAAAAAAAAAAAAAAAAAAAAAAAAAAAAAAAAAAAAAAAAAAAAAAAAAAAAAAAAAAAAAAAAAAAAAAAAAAAAAAAAAAAAAAEa4ndzXVnuRi/I1uvh2D8Tu5rqz3Ixfka3Xws7huysbluyAJ6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Ld5Mn8PMf7mXPK2lRLd5Mn8PMf7mXPK2lH5S+irf3RpoB4MAAAAAAAAAAAAAAAAAAAAAAAAAAAAAAAAAAAAAAAAAAAAAAAAAAAAAAAAAAAAAAAAAAAAAAAAAAAAAAAAAAAAAAPfgf37h/vlP50uRHA/v3D/fKfzpc9B8jewte+Pgrr7vQAOyQQAAAAAAAAAAAAAAAAAAAAAAAFd8oPuQ5/wD3f/EW2M92zOUJ3IM//u/+ItsY7rjo/s57+SXd915bm7x3N05veW5u8dzcHlubvHc3B5bm7x3NwbO5PnchyD+8f4i4sRXfJ77kGQf3j/EXFiOet+0q75V9e9IA1MQAAAAAAAAAAAAAAAAAAAAAAAAAAAAAAAAAAAAAAAAAAAAAAAAAAAAAAAAAAAAAAAAAAAAAAAAAAAAAAAAAAAAAAAAAAAAAAAAAAAAAAAAAAAAAAAAAAAAAAAAAAAAAAAAAAAAAAAAAAAAAAAAAAAAAAAEa4ndzXVnuRi/I1uvh2D8Tu5rqz3Ixfka3Xws7huysbluyAJ6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Ld5Mn8PMf7mXPK2lRLd5Mn8PMf7mXPK2lH5S+irf3RpoB4MAAAAAAAAAAAAAAAAAAAAAAAAAAAAAAAAAAAAAAAAAAAAAAAAAAAAAAAAAAAAAAAAAAAAAAAAAAAAAAAAAAAAAAPfgf37h/vlP50uRHA/v3D/fKfzpc9B8jewte+Pgrr7vQAOyQQAAAAAAAAAAAAAAAAAAAAAAAFdcoXuP5/8A3f8AxFtjDds/lDdx/P8A+7/4i2xduuOj+znv5Jt33XlubvHc3Tm95bm7x3NweW5u8dzcHlubvHc3BtHk9dx/IP7x/iLixVdcnnuP5B/eP8RcWK5637SrvlXWm9IA1MAAAAAAAAAAAAAAAAAAAAAAAAAAAAAAAAAAAAAAAAAAAAAAAAAAAAAAAAAAAAAAAAAAAAAAAAAAAAAAAAAAAAAAAAAAAAAAAAAAAAAAAAAAAAAAAAAAAAAAAAAAAAAAAAAAAAAAAAAAAAAAAAAAAAAAAAEa4ndzXVnuRi/I1uvh2D8Tu5rqz3Ixfka3Xws7huysbluyAJ6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Ld5Mn8PMf7mXPK2lRLd5Mn8PMf7mXPK2lH5S+irf3RpoB4MAAAAAAAAAAAAAAAAAAAAAAAAAAAAAAAAAAAAAAAAAAAAAAAAAAAAAAAAAAAAAAAAAAAAAAAAAAAAAAAAAAAAAAPfgf37h/vlP50uRHA/v3D/fKfzpc9B8jewte+Pgrr7vQAOyQQAAAAAAAAAAAAAAAAAAAAAAAFc8obuPZ/8A3f8AxFti7dtHlD9x3UH93/xFtizdb9H9nPfyTrtuvLc3eO5unaUh5bm7x3NzSPLc3eO5uaR5bm7x3NzSNp8nnuPZB/eP8RcWMrnk8dx3T/8AeP8AEXFjOftu0q75VlpvSANTAAAAAAAAAAAAAAAAAAAAAAAAAAAAAAAAAAAAAAAAAAAAAAAAAAAAAAAAAAAAAAAAAAAAAAAAAAAAAAAAAAAAAAAAAAAAAAAAAAAAAAAAAAAAAAAAAAAAAAAAAAAAAAAAAAAAAAAAAAAAAAAAAAAAAAAABGuJ3c11Z7kYvyNbr4dg/E7ua6s9yMX5Gt18LO4bsrG5bsgCe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3eTJ/DzH+5lzytpUS3eTJ/DzH+5lzytpR+Uvoq390aaAeDAAAAAAAAAAAAAAAAAAAAAAAAAAAAAAAAAAAAAAAAAAAAAAAAAAAAAAAAAAAAAAAAAAAAAAAAAAAAAAAAAAAAAAD34H9+4f75T+dLkRwP79w/wB8p/Olz0HyN7C174+Cuvu9AA7JBAAAAAAAAAAAAAAAAAAAAAAAAVzyiO47qD+7/wCItMVbtqconuOag/u/+ItMU7re4dnPfyT7rH9k97y3N3jubpyToeW5u8dzcNDy3N3jubhoeW5u8dzcNDa/J37jun/7x/iLqxlccnbuOaf/ALx/iLqx3P23aVd8qq0357wBqYAAAAAAAAAAAAAAAAAAAAAAAAAAAAAAAAAAAAAAAAAAAAAAAAAAAAAAAAAAAAAAAAAAAAAAAAAAAAAAAAAAAAAAAAAAAAAAAAAAAAAAAAAAAAAAAAAAAAAAAAAAAAAAAAAAAAAAAAAAAAAAAAAAAAAAAAI1xO7murPcjF+RrdfDsH4ndzXVnuRi/I1uvhZ3DdlY3LdkAT0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7yZP4eY/wBzLnlbSolu8mT+HmP9zLnlbSj8pfRVv7o00A8GAAAAAAAAAAAAAAAAAAAAAAAAAAAAAAAAAAAAAAAAAAAAAAAAAAAAAAAAAAAAAAAAAAAAAAAAAAAAAAAAAAAAAAHvwP79w/3yn86XIjgf37h/vlP50ueg+RvYWvfHwV193oAHZIIAAAAAAAAAAAAAAAAAAAAAAACuOUV3G9Qf3f8AxFpifeG1+UX3G9Q/3f8AxFpiXdb3Ds57+Swum5Pe894N4eG5umpTz3g3h4bm4PPeDeHhubg894N4eG5uDbfJ17jen/7x/iLqx1b8nTuN6e/vH+IurIUFt2lXfKotd+e8AamAAAAAAAAAAAAAAAAAAAAAAAAAAAAAAAAAAAAAAAAAAAAAAAAAAAAAAAAAAAAAAAAAAAAAAAAAAAAAAAAAAAAAAAAAAAAAAAAAAAAAAAAAAAAAAAAAAAAAAAAAAAAAAAAAAAAAAAAAAAAAAAAAAAAAAAACNcTu5rqz3Ixfka3Xw7B+J3c11Z7kYvyNbr4Wdw3ZWNy3ZAE9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u8mT+HmP8Acy55W0qJbvJk/h5j/cy55W0o/KX0Vb+6NNAPBgAAAAAAAAAAAAAAAAAAAAAAAAAAAAAAAAAAAAAAAAAAAAAAAAAAAAAAAAAAAAAAAAAAAAAAAAAAAAAAAAAAAAAB78D+/cP98p/OlyI4H9+4f75T+dLnoPkb2Fr3x8Fdfd6AB2SCAAAAAAAAAAAAAAAAAAAAAAAArblGdxrUP93/AMRaYl3ba5RvcZ1D/d/8RaYj3W1w7Oe/ksbnuT3vLc3eO5unJeh5bm7x3Nw0PLc3eO5uGh5bm7x3Nw0NucnPuNae/vH+IurJVtycu4zp7+8f4i6slz9t2lXfKmtd+rvAGtgAAA8b1y3ZtV3b1dNu3RE1VV1TtFMR1zM96AeQqzPuPvDrJ8TXh689jGXaJ2qjBWa71PvVxHNn3pl+5Bx84d5ziaMPbz6MHernamMbZrs0/DmObHvzALSHjauUXbVFy1XTXbriKqaqZ3iqJ6pifA8gAAAQvWnFHRujL04fUGeYexi4jecNbiq9djwb00RM0+/sCaCncLyj+HF6/FuvM8ZYpmduyXMFc5v/AGxM/kWdpzUOUaly6nHZBmOFzDCTO3ZLFyKubPgmOuJ8U7SDlAAAAAAAAAAAAAAAAAAAAAAAAAAAAAAAAAAAAAAAAAAAAAAAAAAAAAAAAAAAAAAAAAAAAAAAAAAAAAAAAAAAAAAAAAAAAAAAAAAAAAAAAAAAAAAAAAAAAAAAAAAAAAAAAAAAAAAAAAARrid3NdWe5GL8jW6+HYPxO7murPcjF+RrdfCzuG7KxuW7IAnp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t3kyfw8x/uZc8raVEt3kyfw8x/uZc8raUflL6Kt/dGmgHgwAAAAAAAAAAAAAAAAAAAAAAAAAAAAAAAAAAAAAAAAAAAAAAAAAAAAAAAAAAAAAAAAAAAAAAAAAAAAAAAAAAAAAA9+B/fuH++U/nS5EcD+/cP98p/Olz0HyN7C174+Cuvu9AA7JBAAAAAAAAAAAAAAAAAAAAAAAAVtyju4zqH+7/4i0xDu27yj+4xqL+7/AOJtMP7ytrh2c9/JZXPcnvee5u8N5N5TUt57m7w3k3kHnubvDeTeQee5u8N5N5BuHk49xnT394/xF1ZKteTh3GNO/wB4/wATdWUoLbtKu+VNa79XfIA1tYAAx5yueJOLx2oq9GZViKrWW4KKZx3Y6tuz3piKoonw00xMdH22+/VDYbrx0vEay4+4G5i/3S3mOfdnuxPVVRN6a5j2to2BcnDLkwYTG5Fhsx1xjsdZxeIoi5GBwk00dhiemIrqqid6tuuIiNvDL0cVeTLh8qyDFZrojHY3EXcLRN25gcXNNdVymOmex1UxHTEdPNmJ38O/Q1iAyByROJOLwmf06KzXEVXcvxdNVeA7JVv2C7TE1TRHgpqiJnb7aOj7KWv3XdiqY0dx7uU4T9ztZZqD9ziOj9zpv9Ee1zeh2IgAAqflI8Q72gNCb5XcijOsyrnDYWvv2o23ruRH8mNojx1QzTwO4OY3infxmcZxj7+Fye1emi7iI9PexN2emqKZq8G8TNU79fVPTtIuWvmVd/X+S5bzpm1hMui7EeCu5cqifyW6GiuT7llvKeDelrNqmI7LhIxVU+Gbszc3n4QK8zjkraSvZfXRlOa5xhMZFPpLt6u3do3/AJVMU0zPvTDPWSZpqTgdxRu2b01U3cJdi3jMPRV+5YuxPT0eGJpnemeuJ9+HYUx/y3Mrt2NV6czSimIuYvB3LFcx3+xVxMeVBrfK8dh80yzCY/BXIuYXFWaL9quP41FURVTP4Jh9KruTLmNeZcE9OV3apquWKbuGn2qLtdNMfBilaIAAAAAAAAAAAAAAAAAAAAAAAAAAAAAAAAAAAAAAAAAAAAAAAAAAAAAAAAAAAAAAAAAAAAAAAAAAAAAAAAAAAAAAAAAAAAAAAAAAAAAAAAAAAAAAAAAAAAAAAAAAAAAAAAAAAAAAAAOD13gcTmmiNQ5fgbfZcXi8uxFizb50U86uq1VTTG87RG8zHTPQx12jOIvsd+XYb9o3CN9jeKrKJilvsreqyjRSw92jOIvsd+XYb9odoziL7Hfl2G/aNwjdr1plH14tu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gemMpxuqM/tZJkVj0Vmd3n8yzz6aN+bTNVXpqpinoiJ77sdYN5MPd9yn+9+RuGvWmUfXia7aZQ5H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GHu0ZxF9jvy7DftDtGcRfY78uw37RuENetMo+vE120yhh7tGcRfY78uw37Q7RnEX2O/LsN+0bhDXrTKPrxNdtMoYe7RnEX2O/LsN+0O0ZxF9jvy7DftG4Q160yj68TXbTKHXFqfKcbpfP7uSZ7Y9C5na5nPs8+mvbnUxVT6amZp6YmO+nnaM4i+x35dhv2jjuU93fc2/unkbbeR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iLa50XqDQlGDr1VgPQFOMmuLE9mt3efNO3O+wqq2250dfhdhTLnLk/eWjvvmL/ADWjXrTKPrxNdtMoVdpnhVrPU+R4XOMjyb0Vl2KiqbN70VZo50RVNM+lqriY6YmOmHJ9oziL7Hfl2G/aNJ8mfuHaX+93vL3Fn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F6m4Vaz0xkeKzjPMm9C5dhYpm9e9FWa+bE1RTHpaa5memYjohxOhtF6g13RjK9K4D0fTg5oi/PZrdrmTVvzfs6qd9+bPV4GvOUx3DtUfe7Pl7aquQ3+8tY/fMJ+a6a9aZR9eJrtplCA9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HaM4i+x35dhv2jcIa9aZR9eJrtplDD3aM4i+x35dhv2h2jOIvsd+XYb9o3CGvWmUfXia7aZQw92jOIvsd+XYb9odoziL7Hfl2G/aNwhr1plH14mu2mUMPdoziL7Hfl2G/aLG4F8L9YaX1bi8bnuUehcNcwNdmmv0TZr3rm5bmI2prmeqmfwNNiJfq5v13ru1p9lNUaJ0ef/prtplCL/QrGf8n/ALqf1n0Kxn/J/wC6n9aUDkup9y9evjHymu2mUIv9CsZ/yf8Aup/WfQrGf8n/ALqf1pQHU+5evXxj5TXbTKEX+hWM/wCT/wB1P6z6FYz/AJP/AHU/rSgOp9y9evjHymu2mUIv9CsZ/wAn/up/WfQrGf8AJ/7qf1pQHU+5evXxj5TXbTKEX+hWM/5P/dT+s+hWM/5P/dT+tKA6n3L16+MfKa7aZQi/0Kxn/J/7qf1n0Kxn/J/7qf1pQHU+5evXxj5TXbTKEX+hWM/5P/dT+s+hWM/5P/dT+tKA6n3L16+MfKa7aZQi/wBCsZ/yf+6n9Z9CsZ/yf+6n9aUB1PuXr18Y+U120yhF/oVjP+T/AN1P6z6FYz/k/wDdT+tKA6n3L16+MfKa7aZQi/0Kxn/J/wC6n9Z9CsZ/yf8Aup/WlAdT7l69fGPlNdtMoRf6FYz/AJP/AHU/rPoVjP8Ak/8AdT+tKA6n3L16+MfKa7aZQi/0Kxn/ACf+6n9Z9CsZ/wAn/up/WlAdT7l69fGPlNdtMoRf6FYz/k/91P6z6FYz/k/91P60oDqfcvXr4x8prtplCL/QrGf8n/up/WfQrGf8n/up/WlAdT7l69fGPlNdtMoRf6FYz/k/91P6z6FYz/k/91P60oDqfcvXr4x8prtplCL/AEKxn/J/7qf1n0Kxn/J/7qf1pQHU+5evXxj5TXbTKEX+hWM/5P8A3U/rPoVjP+T/AN1P60oDqfcvXr4x8prtplCL/QrGf8n/ALqf1n0Kxn/J/wC6n9aUB1PuXr18Y+U120yhF/oVjP8Ak/8AdT+s+hWM/wCT/wB1P60oDqfcvXr4x8prtplCL/QrGf8AJ/7qf1n0Kxn/ACf+6n9aUB1PuXr18Y+U120yhF/oVjP+T/3U/rPoVjP+T/3U/rSgOp9y9evjHymu2mUIv9CsZ/yf+6n9b5szsXMsy3F4/HU9iwmFtV371zeKubRTE1VTtG8ztET0R0pijfEvucaq9ycX5Go6n3L16+MfKa7aZQhGidd6c1vmV7AaXzH0di7Nqb9y32C5a2oiYp33rpiOuqOjr6Uz+hWM/wCT/wB1P62WeRP3R869yavLWmzjqfcvXr4x8prtplCL/QrGf8n/ALqf1n0Kxn/J/wC6n9aUB1PuXr18Y+U120yhF/oVjP8Ak/8AdT+s+hWM/wCT/wB1P60oDqfcvXr4x8prtplCL/QrGf8AJ/7qf1n0Kxn/ACf+6n9aUB1PuXr18Y+U120yhF/oVjP+T/3U/rPoVjP+T/3U/rSgOp9y9evjHymu2mUIv9CsZ/yf+6n9Z9CsZ/yf+6n9aUB1PuXr18Y+U120yhF/oVjP+T/3U/rPoVjP+T/3U/rSgOp9y9evjHymu2mUIv8AQrGf8n/up/WfQrGf8n/up/WlAdT7l69fGPlNdtMoRf6FYz/k/wDdT+s+hWM/5P8A3U/rSgOp9y9evjHymu2mUIv9CsZ/yf8Aup/WfQrGf8n/ALqf1pQHU+5evXxj5TXbTKEX+hWM/wCT/wB1P6z6FYz/AJP/AHU/rSgOp9y9evjHymu2mUIv9CsZ/wAn/up/WfQrGf8AJ/7qf1pQHU+5evXxj5TXbTKEX+hWM/5P/dT+s+hWM/5P/dT+tKA6n3L16+MfKa7aZQi/0Kxn/J/7qf1n0Kxn/J/7qf1pQHU+5evXxj5TXbTKEX+hWM/5P/dT+s+hWM/5P/dT+tKA6n3L16+MfKa7aZQi/wBCsZ/yf+6n9Z9CsZ/yf+6n9aUB1PuXr18Y+U120yhF/oVjP+T/AN1P6z6FYz/k/wDdT+tKA6n3L16+MfKa7aZQi/0Kxn/J/wC6n9Z9CsZ/yf8Aup/WlAdT7l69fGPlNdtMoRf6FYz/AJP/AHU/rPoVjP8Ak/8AdT+tKA6n3L16+MfKa7aZQi/0Kxn/ACf+6n9Z9CsZ/wAn/up/WlAdT7l69fGPlNdtMoRf6FYz/k/91P6z6FYz/k/91P60oDqfcvXr4x8prtplCL/QrGf8n/up/WfQrGf8n/up/WlAdT7l69fGPlNdtMoRzC5bi7eKs112tqaa4mZ50dW/tpGC46M6KsejaKqLGZnT9v26P+RDRa21VrOmoAWbUAAAAAAAAAAAAAAAAAAAAAAAAg/GzIsx1LwxznKckw/onMMR2HsVrn00c7m3rdU9NUxEdFMz0z3mVu0ZxF9jvy7DftG4RIsrzVZRhpb7K8VWUaIYe7RnEX2O/LsN+0O0ZxF9jvy7DftG4Rt160yj68W3XbTKGHu0ZxF9jvy7DftDtGcRfY78uw37RuENetMo+vE120yhh7tGcRfY78uw37Q7RnEX2O/LsN+0bhDXrTKPrxNdtMoYe7RnEX2O/LsN+0O0ZxF9jvy7DftG4Q160yj68TXbTKGLcNxl1rwjsU6HxOR5RTdyvfnRiJquV/us9m6ardzmz/tO93vG9n1Vur/WXIPi737RrPMdJaczPGXMZmWn8oxmLubc+/iMFbuV1bRERvVNMzO0REe1D5vpD0h7Fcg/F1nzUSqrFM1T+KJVVimZn8WVfqrdX+suQfF3v2jQPJ+4g5lxI0bjc4zjC4PDYixj68JTRhYqimaabduqJnnTM771z+CEp+kPSHsVyD8XWfNcvlGU5bk2Gqw+T5fg8Bh6q5uVWsLZptUzVMRE1TFMRG+0RG/ihi+PtAAdd/J99Nxo0pM9O+L3/wCyp2IOu7gF+48adK03OiYxvNn2+bVAOxEAHXdxh6OOOo5j12qn/uh2IuvDi3T2fjrqGijpmrN6qI9vnxDsPAABhvlhzM8YJ8WX2Pz1tccI+5Vo73HwnkaWSeWLRNPF+JmOirLrEx+GuP8AJrThBVFfCnR00zvH0IwkfgtUwCXMq8uf/gn++/8A4O1Uypy56o52iqe/EY2fIfqBYvJHnfgvgfFi8R+muZTfJKtzRwWy6qY6K8TiKo+MmP8AJcgAAAAAAAAAAAAAAAAAAAAAAAAAAAAAAAAAAAAAAAAAAAAAAAAAAAAAAAAAAAAAAAAAAAAAAAAAAAAAAAAAAAAAAAAAAAAAAAAAAAAAAAAAAAAAAAAAAAAAAAAAAAAAAAAAAAAAAAAAAAAAAAAAAAAAAAAAAAAAAAAAAAAAAAAAAAAAAAAAAAADBvJh7vuU/wB78jcbyYs5OujdUZTxuyzHZrpvOsFgaPRPOxGJwN23bp3tVxG9VVMR0zMR74NpgAAAAAAAAAAAAAAAAAAAAAAAAAAAAAAAAAAAAAAAAAAAAAAAAAAAAAAAAAAAAAAAAAAAAAAAAAAAAAAAAAAAAAAAwbynu77m3908jbbyYs5RWjdUZtxuzPHZVpvOsbga/Q3NxGGwN25bq2tURO1VNMx0TEx7zaYAAAAAAAAAAAAAAAAAAAAAAAAAAAAAAAAAAAAAAAAAAAAAAAAAAAAAAAAAAAAAAAAAAAAAAAAAAAAAAAAAAAAAADLnLk/eWjvvmL/NaajZw5ZGnc71BhNKRkOT5lmc2a8TN2MFha73Y94tbc7mxO2+09fgkFg8mfuHaX+93vL3FnK75PWX43KuDunMFmmDxGCxlqi7FyxiLVVu5RveuTG9NURMdExPvrEAAAAAAAAAAAAAAAAAAAAAAAAAAAAAAAAAAAAAAAAAAAAAAAAAAAAAAAAAAAAAAAAAAAAAAAAAAAAAAAAAAAAAABWPKY7h2qPvdny9tVXIb/eWsfvmE/NdW/yhcvxua8HdR4LK8HiMbjLtFqLdjD2qrlyva9bmdqaYmZ6ImfeVpyN9O53p/CarjPsnzLLJvV4abUY3C12eybRd35vOiN9t46vDANHgAAAAAAAAAAAAAAAAAAAAAAAAAAAAAAAAAAAAAAAAAAAAAAAAAAAAAAAAAAAAAAAAAAAAAAAAAAAAAAAAAAAAAI3xL7nGqvcnF+RqSRwHELD3sVoHUuHwtq5exF7LMTbt2rdM1VV1TaqiKYiOmZmejYGUORP3R869yavLWmzmS+SFpTUWQ6+zfEZ5kObZbh68sqt0XcZg7lmmqrstuebE1RETO0TO3ia0AAAAAAAAAAAAAAAAAAAAAAAAAAAAAAAAAAAAAAAAAAAAAAAAAAAAAAAAAAAAAAAAAAAAAAAAAAAAAAAAAAAAAAAddudRc4d8dL9y7bqinKM6jERTt01WYuRXT8KiY/C7EmfOU3waxesarepdLWqbmdWLcW8Thd4pnE24+xqpnq59PVtPXG0dcREhfuDxVjG4OxisJdovYa/RTdtXKJ3prpqjeJifBMSY3FWMDg7+Lxd2mzhrFuq7duVztFFNMbzM+KIhg/RHGTXXDCxOQ3sPRdw1iZinA5rYriux09MU9NNUR4p3jwQ8tacYtecUrEZBhsNTbw2ImIqwOVWK6q7/AE9EVTvVVMb96No8MA4rRFu5r/j/AILEUW6ppzDOqsfcpmOq1FybtUfBiYdhKheTNwexOh7F7P8AUtuijPcXb7Faw8TFXoW1MxM7zHRz6to326ojbfplfQAwNxk1frXDcY88pqzXNcJiMLj67eCs2b1dEUWoq/cuZTE7bVU82erp38bdOnLuNv6eyu9m1vsWY3MLarxNG23NuzRE1xt4qtwZS5bmSXLWpNO55TRM2cRhKsHVVEdEVW65rjf24uT8GVxclvUdnPuEOV2KbkTi8rmrBX6N+mnaZmifamiaffifAlXFnQuD4h6MxeSYuuLN6Zi9hcRtv2G9TvzatvB0zE+KZYrw08QeBeqLt2mxewFVX7nXVXb7JhMXTHV09VXhjaYqjfvdIOwVizlmags5nxCy/KcNciuMqwm13afsbtyedNPwYtz7705ryotb47AVYbB4LJ8DfuRzfRFizXVXTPhpiquYifbiX7wU4MZ9rbU9rUOtMNirGTRe9E3qsZExdx9e/O2iJ6ebM9dU9cdXiDTnAnJLmn+EemMBfomi96Ei/cpmOmmq7VNyYnxxz9veTwiIiIiI2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z4zA4TG0RTjcLYxFMdUXbcVxH4X7g8FhcFRNGDw1jD0T102rcUR+R7wAAHz3cFhb2Jt4m7hrFeIt/YXarcTVT7U9cPoAB43KKLtFVFymmuiqNppqjeJeQD4cNlGW4W92XC5fg7N37e3Yppq/DEPuAAAAAAAAAAAAAAAAAAAAAAAAAAAAAAAAAAAAAAAAAAAAAAAAAAAAAAAAAAAAAAAAAAAAAAAAAAAAAAAAAAAAAAAAAAAAAAAAAAAAAAAAAAAAAAAAAAAAAAAAAAAAAAAAAAAAAAAAAAAAAAAAAAAAAAAAAAAAAAAAAAKpimmZqmIiOmZnvKy1txx0LpPslvEZvTmONo//AEbLoi/Vv4JqieZTPimqJBZoxrrXlS6izGa7OlMvw2T2OqL97bEXvbjeOZHtTFXttg5Xdrv5ZhLt2edcuWaKqp223maYmQfSCPa81hlGh9OYjOs+vzbw1v0tFFMb13q56qKI79U7fkmZ2iJBIRijUfKI1/qvNpwejsN9DrdczFnD4PDRicRXHjmaZ3n+bTD4cXq/jvkGHnMcfVqWxhqPTV3MTl8VW6Y/lc6iYiPbBuUZf4P8pavMcyw+Ua+s4ezN+qLdrM7EcyiKp6uy09URP20bRHfjbeY1AAI9rzWGUaG05fzrPr828NbmKaKKI3rvVz1UUR36p2n8EzO0RMslah5QvEHV2bzgtF4WrL7dczFrDYLDeicRXT45mmen+bEA2sMO4rWPHfT1qcwx86js4aj01dzE5dFdumP5W9ExEfgWjwV5RsahzXDZFraxYwuOxFUWsPj7Ec21crnoimumZ9LMz1THRvPVANIgAAg/G3Pcx01wtz/N8kxHobMcLaoqs3eZTXzZm5RTPRVExPRM9cAnAwRl/KI4kWMfhr2Lz6MVhrd2mu7YqwWHpi7TExM0zMW4mN46N4nfpbsyfMcNm+U4LMsBc7JhMXZov2q/DRVETE/gkH1gACLcUdVW9F6CznPa5p7LhrE9gpq/jXqvS24+FMb+Ldin6oPif7JvkGF/Zg3+OL0rir2O0xk+LxVfZMRiMHZu3K9ojnVVURMztHRHTPecoAAAAAMmcpridrfTPEaMryXML+VZZaw9u7Ym1bp/9RMxvVXMzE77TvTt1el6mjOGGbZnnvD7Iczz6z2HM8VhaLl+nmczee9Vze9zo2q28YJOAAAAAAD485zTBZJlWKzLNcTbwuBwtE3L165O0U0x/wDXV1zPQD7BkHX/ACn86x+PrwWgcDbweF53Mt4rEWuy37s96aaOmmnfwTFU+11I9TqHj/jaIxdFvVU0T6aObl3MifapiiN/wA2+MV6f5RXEDSuaRg9ZYOMxoomOy2MZhvQuIpjxTTTG0/zqZas4d65yXX+n6M2yC/NVG/MvWLkbXLFf2tcf59U94EoBVWD486JxeqbGn7N/HzmN7G04CiJw0xT2Wa+ZEb79XOnrBaoAAAAAAAAAAAAAAAAAAAAAAAAAAAAAAAAAAAAAAAAAAAAAAAAy9xb5SmY6f1pi8o0dhMpxmCwX7jexGLouV8+9E+m5nMrpjmx1d/eYnvbLi4G6zzHXvD3C57nFnCWcXdvXbdVGFpqpo2pq2jaKqqp/KCfgqPlF8Tc04aZJlGJyPD4DEYrG4iq3VTjKK6qYopp3mYimqmd95p74LcGK/qq9cetWm/8Ap7/7Y+qr1x61ab/6e/8AtgbUGTuHPKP1dqXXeRZLj8uyG3hcfi7di7XZsXorimqdpmmZuzG/txLWIAKU4j8ovSmk8VewGV0XM+zK1M0104auKbNFUd6bs77z/NioF1jG2P5V+qa7szl+Q5JYt96m/wBluzHvxXT+Zr7J8TXjcowOKuxTFy/You1RT1RNVMTO3i6QfWAADNvHbjrqbQGv72R5Ngcmv4SjD2rsV4qzdqr3qiZnppuUxt7wNJDFf1VeuPWrTf8A09/9sfVV649atN/9Pf8A2wNqDFf1VeuPWrTf/T3/ANs0zwR1hmGu+HeAz7N7OFs4y/cu0VUYWmqm3EU1zTG0VVVT1R4QTsYQ5W3dpzD+i4fycNm8OO55pf3LwvkaQSIAAAAAAAAAAfDnebYDIsqxOZ5vi7WEwGGo5929dnammP8AOe9ER0zPRDMet+VXVRirmH0Vktq5ZpmYjF5jNXp/HFumYmI9urfxQDVQxD9UlxIpiMTVZy3sHX04GrmT7/O3/Knug+VTZxOKtYbW+UUYSiuYicbgJqqoo8dVurerbxxVM+IGoR82W4/CZpl+Hx2XYi1icHiKIuWr1qqKqa6Z6piXtxN+1hcNdxGIri3ZtUTXXXPVTTEbzP4AewRDT/ErR2os1s5ZkmoMFjcfeiqbdi1VM1Vc2Jqnbo70RMpeAAAAAAAAAAAAAAAAAAAAAAAAAAAAAAAAAAAAAAAAAAAAAAAKO5U+v8+0JkWRVaXzD0DjMZibkV19ht3edRTTG8bV0zHXVDOP1QfE/wBk3yDC/swb/GAPqg+J/sm+QYX9mlXCvjbxCz3iPpzK811B2fA4vG27N616Cw9PPomemN6bcTHvSDaoPXiL1rDWLl/EXaLVm1TNddy5VFNNFMRvMzM9EREd8HsGaeI/KiwOW4q9gdEZfRmdduZpnHYqaqbEz/IojaqqPHM0+/1q1o42cYs+mb2Sxfm1M9EYDKKbtMe/NFX5wbgHx5Ncv3snwNzF870TXYt1XedTzZ580xvvHe6d+hCuO+bakyTh3isbor0T9Gab1qmj0PhoxFfNmrar0k01RPR4gWCMRdsrj39rnv4gt/sTtlce/tc9/EFv9iDboxF2yuPf2ue/iC3+xfBk/G7ixjdR4LKYz27Vi72Kow3oecuw1Nc1zXFPNmOx7xO/QDdgAAMmconi5rfSHE/GZTp3O/QeX27Fmum16EsXNpqoiZneuiZ6/GDWYw9huKPHXFYe1iMNXnN6xdoi5buW8itVU10zG8TExZ2mJjp3eyeJvHm3HOrjO+bHXzsgtxHkQbdGMtM8p7V+UY6LGq8twmZWaatrsRbnDX6fwel96affhqjh/rbJdeZBbzbT+Im5ZmeZdtVxzblivv0V096fyT1xMgkoi/FDNszyLh9n2aZDZ7NmeFwtVyxTzOftPfq27/NjerbxM68mTidrfU3EWrK86zC/muWXcPcu35u26f8A08xG9NUTERtvO1O3V6bqBrIAAAAAAAAAAAAGbOLvKWw+S4/EZRobD2MwxVmqbd3ML+82Kao6Ji3TExz9vtt4jo6OdANJjDuH1xx11RbjG5bOoLuFr6aK8Hl0UWpj+TVFG0/hl5W+M3F3RGMtU6lpxVduZ6LGb5f2OK/DtVFNNU/hkG4BV/BnjHk3EqxXhqLc5fnlmjn3cDcr53Op79duro51Ph6ImPyzaAArbXXGnSOiNQXMmz29jaMbRbpuTFrDzXTtVG8dKfZPmNjN8owOZYOapwuMsUYi1NUbTNFdMVU7x3p2mAfWAAAAAAAAAAAAAAAAAAAAAAAAAAAAAAAAAAAAAAAAAAAAD5c1xFeEyvGYm3FM12bNdymKuqZimZjf8APqGK/qq9cetWm/+nv/ALY+qr1x61ab/wCnv/tgbUGK/qq9cetWm/8Ap7/7Y+qr1x61ab/6e/8AtgbUET4U6hx+rOHuS57m9izh8djrU3bluzRVTREc+qKZpiqZnaaYieuet9Gv9a5LoPILmbagxM2rETzLduiOdcvV96iinvz+SOuZgEkGONR8qjU2NxlVGm8ny/A4aZ2o9ERViLs+/E00+9tPtvhy7lPa6y7F005vl+VYq311W68PXZr28UxV0e/Eg2qK64RcW8i4l4S5TgIrwWbWKeffwF6qJqpp6udTV/Hp36N+iY6N4jeN7FAEV4ja7yTh/kFWaZ/fmmmqeZYw9uN7t+v7WiPzzPRHfZdz/lSatx+Nqo09lWXYHDzPpKblFWIuz7c7xH4KQbMGM9P8qTVmAxtNGo8qy7H4eJ2uU26KsPej2p3mPemlqbh7rfJde6ft5tkF+a7W/Mu2bkbXLFffprjvT+Se8CTAAAACo+LfHTTvD6/Xl1qirN89pj02EsVxTTZ8HZK+nmz4oiZ8MRvuoXG8pvX2Y4mr6FYDK8Pbjpi3aw1d2qI8czVO/wCCAbWGN9P8qjVGCxUUaiybLcdYidq4sRXh7se/M1R73N99pfhpxH09xEyurF5BiauzWtvRGEvRFN6xM9XOjfpie9MTMe/vAJiAAAAAAMV8tbup5V7i2vL32mOA/cd0l/QKP8wTwAAAAEL4m8SdP8OsrpxWe4iqrEXYn0Pg7Mc69emPBHejw1TtHv8AQCaDG2fcqjVONxVVGn8myzA2Jn0kXorxF2ffiaY/7XH4blM8QcvxFM5jg8qv0T1272ErtzMeKYqj/MG2RSvCblBZBrfGWcqzOxOS51dmKbVu5c59m/V4KK9o2qn7WYjwRMyuoAcPqjU2S6VwFvG6izGxl+FuXYs0Xb0zETXMTMU+3tTM+88NLaryPVmFvYnTmZ4fMLFmvsdyuzMzFNW2+0+8DmwAAAAAAAAAAAAAAAAAAAAAAAAAAAAAAAAAAAAAAAAAAZ544coa3pPM8RkGkcPYxubWJmjE4q9vVZsVd+iIiY51Ud/p2iejp6YgNDDDWC1zxz1Ra+iGVXNQYjC1dNNzB5fFNqfFTNNG0/lfXp3lDcQdJ5vGD1fZ+iNu3VEXsLjsNGGxFEeKqKYmJ/nRINtCPaC1flOudNYbO8iuzXhru9NVFcbV2a4+yorjvTG/4JiY6JhIQBm/jbyi407mmJyHRNnD4rH4eqbeJx16OdatVx0TRRTH2VUd+Z6Ino2lVOG1nx1zzDRmmBr1JiMLVHPpu4bLtrdUfyYpo2mPa3BuYY54ecpbUWT5rRgNf2YzDBRX2O7fpsxaxNieqZmmIimrbvxtE+PvNe5Zj8LmuXYbH5dft4jB4m3Tds3bc7010zG8TAPpBn7jtygKNG5le0/pSxYxmc2ujE4i9vVaw0z/ABYiJjnV+Hp2jxzvEBoEYZwet+Oep7P0Ryy5qHE4WrppuYPL4ptT4qebRtP5X2ac5QvEDSecRg9X2ZzG1bqiL2FxuHjD4iiPFVFMTE/zokG2hweitUZZrLTeDzvJL03MHiad9qo2rt1R0VUVR3qono/NvG0ucAAAGLOK/GziDkPEjUWVZTqDsGAwmMrtWbXoLD18ymJ6I3qtzM+/K7OTFxJx+vtL5hZ1DiqcTnmX3/3S5Fui3Ny1X00Vc2mIjomKqeiO9HhBc4AAMdcbOPOrMv4j5rlujs4pweVYCqMLtGGs3eyXaf8AaVb10VT9lvT0TttTHhBsUURyVde6l11gNRXNVZl6Prwl2xTZnsFq1zIqivf7CmnfqjrXuAAAAAAAAA+PN81y7JsFVjM4x+EwGEpmKar+KvU2qImeiImqqYjpfYprlbdxbMP6Vh/04BaGRakyPUE3/oDnOW5n2Dm9l9BYqi92Pnb7c7mzO2+07b+CXKsp8hn/AGmtfawX/nasAAAAAAAH5VVFNM1VTEUxG8zPVDMfFflN0Zfjr+WaBw1jF1WpmivMsRE1W5n/AO5UxMc6P5Uzt4pjpBp0Yesay48aitxjcD9MVzD1+morwuXRbtzH8mYoiJ/K8sNxt4saJx9u1qi3fu0T/wDo2b4DsU1R39qoppq9/eYBt8Vxwe4t5LxLwNynCU1YLOMPTFWIwF2qKqojq59FXRzqd+jfaJjvxG8b2OAKx1pxw0bo7UmLyPOr2Opx+GiibkWsNNdPpqIrjad/BVCyMDibeNwWHxViZmzft03aN42nm1RvH5we4AAAAAAAAAAAAAAAAAAAAAAAAAAAAAAAAAAAAAAAAAAAAAAAAAAAAAAAAAAAAAAAAAAAAAAAAAAAAAAAAAAAAAAAAAAAAAAAAAAAAAAAAAAAAAAAAAAAAAAAAAAAAAAAAAAAAAAAAAAAAAAAAAAAAAAAAAAAAAAAAAAAAAAAAAAAAAAAAAAAAAAAAAAAAAAAAAAAAAAAAAAAAAAAAAAAAAAAAAAAAAAAAAAAAAAAAAFRcpnSuotY6Iy7KdKWLl/E15lRVfppvRap7FFq5vNczMRNO809HT07dCs9FclKP3O/rPPPHOEy2n892uPzU++1SA65eN+n8u0rxRzzJcls1WMvwk2abVFVc1zG9miqZmZned5mZ992HZL/ALmwH9Ht/owwPymu7jqj+fY/w9tvjJf9zYD+j2/0YB9jFXLJ1JfzDiJhsji5VGDyvC01dj36Ju3I51VXweZHvT4W1XC5lpPTuaYyvF5nkGUYzFV7RVexGDt3K6to2jeqqmZnaIiAQnk8aFwGjuHeV37WHt/RbM8PbxeMxE0+nqmuIqijf7WmJiNurfee+tCY3jaep42rdFm1Ras0U27dFMU00UxtFMR1REd6HkDCPKq0bgNJcSKbmT2aMPgc0w8YvsFEbU27nOmmuKY70TtFW38qe81nwKzfEZ5wi0vjsZVVXfqwkWq66uursdU2958c8zdk3lM6mp11xbpwGRROLtYGmjLLHYvTdnvc+edzfD6armx4eb42y+Heno0nofJMj3iqvBYWi3cqp6qrm29cx4pqmqQZs5X2E1PqHWeV5dlWTZtjcqwOEi5FWGwly5RN6uqedO9MTG8U00R4unwrl5O+hsLo3hzllc4PsOcZjZpxWNuXKObd51Ubxbq36YimJiOb4d565laD13r1qzETeu0W4nq59URuD2T0xtLBHKh0vgtKcWMRRlNqnDYbH4e3j6bVuObTbqqqqpq5sd6Jqomdu9u2zqDWGnNO4K5is6zrL8JZojf90v086rxU0x01T4oiZYf4jZzjuNnGGI05g7tdN/mYPBUVxtNNmneZrr+1jeaqp8ET4gbY4Y5xez/h3pvNMVVNWJxWAs3L1U/xrnMiKp9+YmUmcVpPJbOnNMZVkuGqmu1gMLbw1NcxtNXNpiOdPjnbf33KgK15SPcS1T95t+WoWUrXlI9xLVP3m35agGCssyTE5jk+b5hho51vLKLd2/Tt1UV1xRzveqqp/D4mwuR5q/6M6BxGQYm5zsXkt3a3Ez0zYuTNVP4KufHijmqm5I2T4XUGa6yyjH087C47KJw9zwxFVcRvHjjrjxwj/BbOMVww45W8vzarsVqcRXlOO71O01c2K/aiuKKt/Bv4Qb2B6cbirGBwWIxeLuU2sNYt1XbtyrqpppjeZn2ogGVeWrq/smJyfSOFueltR6PxcRP8ad6bdM+1HPnb+VSzjqTI8Tp/G2MJjo5uIuYWzipp22mmLtuLlMT4+bVG/jWBp3D4jjLx7i7i6K5w2YY2cTfpn/28Lb6eZM/zKaaInwzD38qumKeNuc00xEUxZw0REdUR2CgG3dD/AMC8g9z8P5OlzThdD/wLyD3Pw/k6VT8p3ivi9B5VhMo0/XFvPMyoqr7PMRM4azE7c6In+NVO8R4Np8QLZ1BqrINOU0zn2dZdl3OjemnE4im3VV7UTO8+84PA8VtBY29FrD6tybskztEXMTTb3n26tmTeF/A/UnFDDVajzjNpwOAxNdU04vExViL+JmJ2mqKZmN43iY3mrvdESmeo+Sfi7GXXL2n9S28ZjKKZmnD4rDdii5PgiuKp2n2428cA1lauUXrVFy1XTXbriKqaqZ3iqJ78S8mFOAfEfOeH2usPp7N7t6MlxGK9B4vB3pn/ANLdmrm8+mJ+xmKvso78b9/bbdYI5qLUmkMvxtGE1JnOQYXF24i5RZx+Ks0V0xPVVFNc7x1dfic9g8TYxuEs4rB37WIw16iLlq9ariui5TMbxVTVHRMTHTEwxByw+7BV7n2Pz1NccI+5Vo73HwnkaAcpnmqdP5Bft2c9z3KstvXKefRRjMZbs1VU77bxFUxvG77MPmmX4nK6cyw2Owt7LqqOyU4q3epqtTT9tFcTtt492R+W5/DTT3ufV5SpF9CZBrrjJlGXafweKjA6UyS3TYquV7xZiv7LeYjpuXOnfbqiNurfpDWuI4s6BsYibFzV2Tdkidp5uJpqp+FG8flSrKM2y7OcHTi8ox+Fx+FqnaL2GvU3aJnwb0zMMw4/klTTgapwGrorxkU9FN7A8y3VPg3iuZpjx7SprR+odQ8G+JVdu/2SzcweIixmODirei/b36Y8E9E701eOJB2ID14e9bxGHtX7NUV2rlMV0VR1TExvEvYAzLy28+xOGyTTuRWK6qMPjbt3E4iInbn9j5sURPhjeuZ28MQ00oflc6GxmqNF4LN8qs1X8Xktdy5ctURvVVYriOfMR35pmimfa5wOD5Gujcso0vitV4ixbvZrexNeHsXK4iZsW6Yjfm+CZmZ3nwRHj30owtyeuNEcOZxGU51h7uJyDFXezb2dpuYe5MRE1RE/ZUzERvG/e3jvxOw9I690tq+1TXp7PMFjK6o37DFzm3qfbt1bVR+AHFcZNA5dr7RuNweKw9ucys2q7mBxPNjn2rsRvERP2szERMdUx44iWReS1qnEae4sZdg6blXoHN98HiLe/RMzEzbq28MVbRv4Kp8Ler4LOS5VYu0XbOW4K3conemuixRE0z4YnYHG5lrfSmV467gsz1PkeDxlqYi5YxGYWrdyidt+mmqqJjomJYH09jsJa455Zj7uKsUYGjUdq/ViarkRbptxioqmuaurm7dO/Vs0dxM5OOJ1prnNtQW9S2cJTjq6a4sVYOa5o2opp+y58b/Y+BlbLdN1Y3X2F0xGJiiu/mdGW+iOZvETVdi3z+bv499twdimV610rm+PtYHKtS5Jjsbd37Hh8Nj7V25XtEzO1NNUzO0RM+1EpAzzwp5O2J0Lr7K9R3NR2cbRguy72KcHNua+fart/Zc+dtufv1d5oYAAAAAAAAAAAAAAAAAAAAAAAAAAAAAAAAAAAAAAAAAAAABTfKY4mfSNpGcuyu9zdQZrTVbsTTPprFrqru+Ke9T4+n+LK0NU59gNMaex+dZvd7FgsHam7cq78+CmPDMztER35mGJNKZZm3H7jLfxuac+jLudF7FzTPpcPhqZ2os0z4Z6o8c1VeEFc5xpfH5TpbIs9x1M27Gc14iMNRVHpqqLXY4mv2pmuYj+bv34bQ5JPcWy/wDpWI/TlWXLawtjA4fQmEwdqizhrFrF2rVuiNqaKaYsRERHgiIWbySe4tl/9KxH6cguVk7lx4znY/SOCif9naxN6qP5024j9GWsWKeWjjOz8UMuw1M+lw2V24mPBVVcuTP5OaC6eT7w/wBL4rg/p3FZxprJcdjsRbuXrl/FYC1duVRVdrmneqqmZnanmx7yw+1xof2G6b/FdjzVBZHykNO6Q0Vp/JMqyfHZpiMDgLFi9XVXTh7U3IoiKubMxVVPpt/4sPuyflZ5VexNNOcaXxuDsTO03MNiqcRMePmzTR+cF7YHQmkcBjLOLwGlchw2Ks1RXavWcus0V0VR1TTVFO8T44SNwmj9VZNrDJreaadx1vGYOuebM09FVFXfpqpnppnxS5sGbeVtxPxGSYS1o/IsRVZxmNtdlx963O1VuzPRFuJ701bTv/J2+2Rvk/8AJ/wmc5ThtS65tXK8LiIi5g8uiqaIronpi5cmOnaeuKY26Npnr2VdmOIs8Q+P1+7md+ijLsbm09luXKubTRhLdXfmeiIi1R1+JoTVfKf0pkmIqwWnMsxWcU2fSRcoqjD2No6NqJmJmY/qxHg3BdeU6XyDJ7FNnKsly3B2qY2imxhqKPzR0uYiIiIiI2iGacj5WOUYjFU0Z1pnG4GxM7Tdw+JpxE0+OaZpo6PaaB0vqHKtU5NYzXIMbaxuBvfY3Lc9U9+mqJ6aZjvxPSDlQAGFeV53ZcT/AEKx+aW6mFeV53ZcT/QrH5pBrPhBg8LXwq0hVXhrNVU5ThZmZtxMz+5Upf6BwnqWx8XCMcHe5Po73JwvkqUvB8/oHCepbHxcPdbt0WqIotUU0Ux3qY2h5AMIcrbu05h/RcP5OGzeHHc80v7l4XyNLGXK27tOYf0XD+Ths3hx3PNL+5eF8jSCRDGHLY7pOTe5NHlrrjdKzxM4taey/Tumq5y/TWU4a3g7lzs02bNdVNMbzcriOdXM9fNiJiI26O/IbTrzjLLeI7BczHB0399ux1X6Yq39rfd90dMbwxNnPJc1rgcBXiMFjMozG7RTvOHs3a6K6vFTzqYpn35hHeEXFnPuGWoYwOaV4zEZJRcmzi8tuzM1WZidpm3FX2FUT1x0RPVPemA33MxETMztEd98NrN8tvX+wWswwdd7fbsdN+mat/a3Y5qp4m8obMMViMHcjAabt3Jopt3L1VrCW/BTO0TN2vbrnadt/wCLExD49ScmTW2UZbdxmCv5ZmvYqZqqsYW5XF2Yjr5sVUxE+1vvPegG4Bivk18XM4yXV2X6Yz7G38XkuPuRhbUYiuaqsLdqnajmzPTFMztTNPVG+/RtO+1AAAZD5amqsVd1DlOlrNyqnA2MPGNvURO0XLtVVVNO/wDNppnb+fKecl7hdkmA0Tl+qMzwVjG5zmMTet136IrjD2+dMUxRE9ETMRvNXX07d5BOWnpTF28/yrVVi1VXgb2HjBX6ojeLdymqqqnf+dFUxH82XMcm3jdkmB01g9J6txNOX3sHvbwmNu9Fm5bmZmKa6v4kxvtvPRtEdO/WGoppiaZpmImmY2mJ6mdeVBwkybFaSxuq8hwNnA5rgIi7iacPRFFGJtb7VTVTHRzo353O78RMTv0baGwuJsYvD28RhL1u/YuRzqLluqKqao8MTHRL15lgcLmmX4nA5hYoxGDxNuq1etVxvTXTMbTEgypyL9aYmnM8x0fi7tVeErtTjcJFU79jriYiumPFVFUVbeGmfC07rH+COd/0G/5OpxmnuHekdOZnTmGRZBgcDjaaZoi9Zo2qiJ6JhlXWvJ01nVmWfZ1F/JvQc3b+M29EV8/mb1V9XM69vGCM8lXu5ZB/MxP+HuN9OsvQmlMw1tqjCZDk9WHpxuJiuaJxFc00ekomud5iJnqpnvNW8nPg5qXh1rDMMzz+7lteGv4CrDURhb1VdXOm5RV0xNMdG1Mg0OAAAAAAAAAAAAAAAAAAAAAAAAAAAAAAAAAAAAAAAAAAAAADJPLixnPzjSeC3/2VjEXpj+fVRH/wXZyb8D6A4KaXtTG03LNd+fHz7tdcfkqhm/lm4z0RxWwmHiejC5XaomPHNdyr80w5DA8pjF6f0tkuR6a09hubl+Cs4WcRjrlVXZKqKIpmrmUbbbzEz9lINlDHmT8rDUNvE0znOn8pxOH39NThKrlirbxTVVXH5Gk+GfETIeImTVY7Ib9UXLUxTiMLeiKbtiqernR4J6dpjon24mICYMo8sPiNfpxdrQ+U35t2qaKb+ZVUTtNcz00Wp8W21Ux396fA1c67qM1y/VPHGvN9RYm3ayjEZtVisRcuTvTGHoqmrm+P0lMUxEdM9EQDQnJ64E5Zl2S4PUWs8Fbxua4qmm9h8Hfp51vDUTG9M1Uz0VVzHT09XR0bxu0ZRRTbopot0xTRTG0U0xtER4GVNYcq65RjLlnSGQ2a8PTO1OJzGurevx9jomNo/rfgcVkfKwz63iqfo7p/K8Rhpn00YOq5ZriPDHOqrifyA2CIvw811kmv8hpzTT+ImuiJ5l6xcjm3bFf2tdPe9uN4nvSlAAAIPxp1nToTh3mmcU10xjZo9D4Omf41+veKfb26apjwUyzXyPdHVZ3rTG6qzCmq5h8qiabNVfTz8Tcienfv82nefbqpl6OV7rOrUGucNpjL65uYTKI5tymjp7Jia9t46OvmxzafFM1Q05wY0dToXh1lWT1URGM5nZ8ZMfxr9fTV7e3RTE+CmATcABhDlbd2nMP6Lh/Jw3ewhytu7TmH9Fw/k4BsXhP3LNG+4uC8hQlSK8J+5Zo33FwXkKEqBXHGzhnlfEDSuMpqwtqnPbFqqvBYummIuRXEbxRM9+mrqmJ6t946YZU5K+qcRp/ivgMDTcqjA5xE4S/b36Jq2mbdW3hiqIjfwVT4W3NWZ7hNM6bzLOsxuU28NgrFV6qap250xHRTHjmdoiPDMMD8nvLr2bcZ9MUWaZmbWK9FVzEdFNNuJrmZ/Bt74OwjG4vDYDB3sXjsRZw2Fs0zXdvXq4ooopjrmqqeiI8cuD05qLSWZYy7hdNZxkOLxVVM3blnL8VZuVzETtNU00Tvt0x0+NxnGvuR6v8Acy/+hLLHIy7rOL9yr3lLQNtXrlFm1XdvV027VFM1VV1TtFMR0zMz3ocHlOstL5zjaMHlGpMlx+MriZpsYXHWrtyYiN5mKaapnoh9OrP4K5z/AEK9+hLrj0FqTNtK6it5hpynfNq7deGw8xRz6oquRzN6ae/V09EdPTt0T1A7FdR6u07pqKfo/neXZdVVG9NGIxFNFdUeKmZ3n3ocfkfEfRue4qjDZVqbKcRia52osxiaaa658EUztM+8znpzkyZ/qKzOba31HVg8xxX7rctRbnE3t5/5lc1RHO8Ub+2hPGXgPmvDrKqc5w2Y0ZtlEVxbu3YtTauWJqnamaqd5jmzO0bxPXMdHSDdwz7yRuIWO1Pp/H5BnWIrxOMymKKrF65O9ddireObM9/mzG2/gqiO8v7E37WFw92/iLlNqxaomu5XXO0U0xG8zM+CIB511U0UVVV1RTTTG8zM7REIZmHFTQmAxM4fFasyeLtM7TTRiaa9p8EzTvEMncUuJWpeMOsKNN6UpxMZPdvdhwmBszzJxO3/ALl2fBtG+0+lpiPDEymuTcky/cy+ivOdVUWMbVHprWGwnZKKJ/nVVUzV+CAacyHUWS6hsVXshzbA5jap+yqwt+m5zfb2no99yjAvEHh7q7glnuBzbBZjVNiuvm4bM8HvR6aOnmV0z1TMR9jO8TG/XtMRrfgZxDo4jaItZjepotZphq/Q+OtUdUXIiJ51Mfa1RMT4p3jp2BYYAK15RmfYnTvB7P8AFYCuq3ir1FGForpnaaYuVxTVMT3p5s1bT4dmZuSXo3LdU6+xeLzmxbxWHyrDxft2Lkb01Xaqoimao78R6advDs1nxe0pXrbh1nWRWJppxWItRXh5qnaOy0VRXREz3omaYiZ8EsN8Mda5twl15dxV3BVzVRzsJmGAvekqqp50bx/JqiYiYn/KQdikRERtHRDj9QZLl2ocoxGWZ1g7OMwOIp5ty1dp3ifHHgmO9MdMT1IbofjHonWNq3GAzmxhcZXEb4PHVRYuxPgjedqv6sysKOmOgHXPnlnG8KOMGKoyu/XN/JcdzrFcztNy310xVt9tRVET7ct9Y3WOncuwuBv5vnmWZbTjbMX7FONxduxNdMxE7xFUxv1w5DEZPlmJvVXsTl2DvXavsq7limqqfbmYVVxz4M3OJuOyi/hs4tZXRl9mu1zJw03IqiqYmNtqo222BmnlR5tl2dcWcVjMnx+EzDCVYWxTF/C3qbtEzFPTHOpmY3hq/h1r7R2G0BpjC4nVmn7OJtZZhbdy1czKzTXRXFqmJpmJq3iYno2Yn4saHr4e6xvZDdx9OPqt2rd3s1NrscTzo3223n864dKcmDFZxkWT5zTqmzapxuGs4uLU4GZmiK6Yr5u/P6dt9twbBAAAAAAAAAAAAAAAAAAAAAAAAAAAAAAAAAAAAAAAAAAAAJiJjaemAB8/oHCepbHxcHoHCepbHxcPoAfJdwuAs2q7t3D4ai3RTNVVVVFMRTEdczLBubV3uNPHeLGApm3gsbiosWeZTt2HCW+uvbvTzYqq2+2q2aS5V+tvpY4dV5VhLvNzHPJqw1O09NNiI/davfiYp/r+JDeRfov0PluZawxlr90xUzgsFMx/7dM73Ko9uqIp/qT4QaWwGEsYDA4fB4O1Taw2Ht02bVunqoopjaIj2oiGI+V9qDEZnxXu5VXcq9CZRh7Vq3b36OfcopuVVe3MVUx/VhuNi7liaOxeXa7o1RbtVV5dmtq3bruxHRRft0xTzZ8G9FNMx4dqvADQnAnhzlGidF5ZetYSzXnWLw9F/F4yqmJuTVXTFU0RV3qY322jr2365S/Wmkck1nkt7LNQYG1ibFdMxTXNMdktT9tRV101R4vf3hBuBHFHJNYaPyzB3Mdh8Pn2EsUYfEYS7XFNddVMRTz6In7Kmdt+jq32lMtba40/ovKb2Oz/ADGxYiimZosRXE3b096mijrmZ/B4do6QYP07exvDPjTYt278zdynNZwt2unoi7aivmV9Hgqo3/C7FXX5w/yfMOLHGucXGHmmzicwqzLHVR002LPZOfMb/gpjxzDsDBgblBajxuvOMeLy/CVVXbOExMZVgbMT0c6KubVMeOqvfp8G3gbD4WcOcl4e6fw+Cy3DWq8fNEei8dNEdkv19+d+uKd+qnqiPHvM4k0fXGH4/ZVVj+iaNR0dkmrvVeiOuffdiIIJxa4a5PxE07iMJjcPZt5pTRM4PHRTtcs197eeuaJnrp8Hj2lkTk9aoxugeL2Hy3HTVZw2NxH0Lx9iqeimvnc2mZ8dNe3T4Jq8Lezrz480fQrjhqavC+krox0YimY71dVNNe/4ZB2GDxs1xdtUXI6qqYqj33kArXlA6/q4f8P8RjMFVTGbYyr0Lgt435tcxMzXt/JpiZ8G/NjvrKY55bOb139bZFlMVb2cJgJxG3gru1zE/ktU/hBHeTpwt7ZWocZm+pKr93JMHc3vzNc87F36vTcyauvbv1T19MeHeNt5PlOXZLgbeCyjA4bA4S3G1NrD24opj3oV3yZsot5RwYyCKKYi7jKa8Zdqj+NVXXO0z/ViiPeWiCKa+4f6c11ll3CZ/l1m7cqp2t4qimKb9me9NNfXHtdU9+JYdxdvPuB/FqqmxdmrE5fdiaao3poxmHq6dpjwVU9cdO0x4Y3dhrJ3Lgyi3RjtLZzRTHZbtu9hLtXhimaaqP06wag05nGF1BkOX5vl9U1YTHWKMRamevm1RvtPjjqnxw5FSXJAzavMeEFvDXKt/odjr2Fp3+1nm3I8pKXcauI2G4a6RqzKu1TicxxFfYcFhqp2iu5tvM1d/m0x0z70dG+4J9XVTRTNVdUU0xG8zM7RD4rGb5biL3YsPmODu3d9uZRfpqq39qJYXyvLeJfHjNMRenF3cThLVe1y5iLs2cHh5npimmmOjfbbopiZ6pnwpBmnJa1rhMFVfwWPybHXqI37BbvV0VVT4KZqoinf25gG1hhjhFxg1Jw61TbyTVN/F38lovehsXhMXM1XMHMTtNVG/THN79PVMb9/pbmpqiqmKqZiaZjeJjqkGLOWt3U8q9xbXl77THAfuO6S/oFH+bM/LW7qeVe4try99pjgP3HdJf0Cj/ME8Gc+UnxujT1vEaV0jiYnOa4mjGYy3P70ieuimf8AmT35/i+31Qnk18E6s+u4fV2sMPM5XFXZMFg7sfvqrvXK4n+J4I/je19kGwgiIiNo6IAHXXrLNMfxQ4w3Offnn5lmNGBwnO6abNqbnMtxt4IiYmfDMzPfdijrn19k2Z8M+LGJopom3fwGOjG4G5VT6W5bivn2q/HHRET44mO8DeGg9Caf0NlVnBZBl9mzVTTFNzEzTE3r09+quvrnfwdUd6Ic9mWXYLNMHXhMzwmHxmFuRtXZxFuLlFXtxMbK/wCGHGXSuvMHh6LWOs5fnNURFzL8TXFFfP78UTPRXHg26duuIWUDCnKb4a4Ph9qrA4zIKarOUZpTXctWudM9gu0THOpievm+mpmPbmO81Byd9ZYjW3C/L8dmFybuY4WurBYq5PXXXRttVPjmmqiZ8cyl+qdJZDqu1h7eo8qwuY0YeZqtRfp35kztvt7e0Ihr7hphMRwnz7SuiMBgMtrzCq3cpo3mi1NcXLczVMxEzvzaNurvQCE8tbuYZT7sW/IXnw8iP+BeofdCnydKhOJfBrUvDvI8PmufXctrw1/E04WmMNeqrq5801VRvE0x0bUS9XDLhDqPiNluMx2QXcuos4W9Fm5GKvVUTzppiejamejaQdh4r7gRo/MtC8O8LkedV4avGWr125VOHrmqjaqreOmYj8ywQAAAAAAAAAAAAAAAAAAAAAAAAAAAAAAAAAAAAAAAAcRrDMbmT6SzvM7Eb3cFgb+Jojbfpot1VR+Zg3gBpvDa14uZXhM7j0ThedcxmIouTv2bmUzVtV4Ymrbfwxu7AMzwVnMsuxWBxVPOw+JtV2blPhpqiYmPwSwLhbec8CeMWGvZhha7voK7VzZ25tOMw1UTTNVE9XTTM+1VG09QOwG1botW6Ldqimi3REU000xtFMR1REKY5VmkMvzzhjjs5uWbdOa5RFN6xiIjaqaJriK6Jnv0zEzO3hiPGlWQcYtA51l1vF2dUZZhedTvVZx1+nD3KJ8E01zG8+1vHgmVKcpfjXkmcaYv6U0liox84uqn0ZjLcTFuiimqKuZRM/ZTMxG8x0bdHTv0BxvIizbEUaj1Hk/OqnC3cJRi+bPVTXRXFG8e3Fz8keBoTjbqa7pHhdn+b4WuaMXRY7Dh6o66blyqKKao8cTVzveVfyQeH2N09kuO1LnNivD4nNaKLeFtVxtVTYid+fMd7nTttHgpie+kvK0sXL3BXM67cTNNnEYeuvb7XskU/nqgGeeSvoXCaz17iMbnNmnE5dlFuMRXarjem7eqna3FUd+Oiqrbv82I6plumIimIiIiIjoiIZQ5DeLs04vWGDqmIxFyjC3qY7800zdir8E10/havBnDlfcPMJjtM/Tll+Hot5lgaqKMZVRTt2ezVMUxVV4aqapp6fBM79UbenkWasvY3Ic30xi7k1/Q+unFYXeeq3XMxXTHiiqIn265XBxrtW73CPV9N3bmxll+qN/DFEzH5YhlnkZX6rXFjF24n0t7K71NUe1ctT/kDYOts7p03o/Os6qiJ9AYS7iKaZ6qqqaZmmPfnaPfYa5P+lqeIfFuzGe74vDWouZljoudPZtqo6KvDvXXTv4Y3aw5TN+rD8DtUV0TtM27NHvVX7dM/klR3IhtUzqzUt6YjnUYK3RE+Kbm8/owDX1uii1bpt26aaKKIimmmmNoiI6oiFNcqbRGD1Jw3x2cUWKIzfJqPRNq9Eemm1E/ulEz36ebvV7dPjlc7gOINmnEaC1LZrjei5lmJomPFNqqAZl5E2pLtrPM901duTOHxFiMdZpmeimuiYoq28cxVT8Brlg7kl3qrXGvLKKZ2i7h8RRV447HNX56YbxAAB118abPojjXqezzub2TM66N9t9t6ohIeBmdYnhpxwoy3Np7DbuX68oxsTPpYmatqavaiuKZ38G/hcHxf7uuofdaf0oWByx9IzlGt8FqTCUTTh83tc27NPev24iN/FvRzPfpqBs8Qfgrq6NbcNsmze5XFeM7H2DF+GL1Hpapn2+ir2qoTgES4saro0Vw+znPJqpi/YszTh4n+Neq9LRG3f8ATTEz4ol14YfJ8Zj8izbPq6qpw+EvWrV25V0zXduzVMRv7VFUz73haI5amr+zZhlGksLc3ow9Po7FxE/x6omm3TPjinnT/Xh8Gs9IfSjyTMrov2+Zj8xzGzj8TvHTE101cymfaoimNvDuCSchz/dWrvv2G/RuNPswchz/AHVq779hv0bjROrs+wml9M5lneY7+hcDYqvVxT11bdVMeOZ2iPHIOQxmKw+Cw1zEYy/aw+HtxvXdu1xRTTHhmZ6IQ2/xa0BYvzZuauyea4nbejERXT8KN4/Kx1fx+t+P2u4wVu9zqZ512jDTcmnC4K1E7c6Y9+I5201TMx7S1sPySaJwkeidX1Ripjp7Hl+9FM+/c3n8gNKZFqDJ9QYeb+RZrgcxs0/ZV4W/TdinxTzZnafbcm699caQ1XwR1hgr9nH1WrlcTcweYYSZppuxExzqZie/G8b0zvG0x1xLafB3WtOv9AZdnlVFFrF1b2cVbo6qb1E7VbeKeiqI8FUAk+c5xlmR4SMXnWY4LLsLNUURexd+mzRzp32jnVTEb9E9HieGS57lOe4W5ickzTAZlh7dXMru4PEUXqKatonaZpmYidpidvGpvlk9yOz7p2f0LjNHC3B611jgsRobSV+qzluJvei8dXzpt24jmxTvdrjp5vRHpY65707dAbazTijobK8TVh8bqrKKL1M7VUU4mmuaZ8E83fafbc5p7UuSajsVXsgzfAZjbp+ynC36bk0/zoid499my3ySY9Bfuur5jGbb+ly/e3E+D/abz7f5FMaw0rq7gvrHC3JxNeFxMb3MHmGEqnsd6mJ6Y6feiqiY7/TvExMh2IKa5W3cWzD+lYf9OEp4Ka+tcRdC4bNppotY+1VOHxtqnqovUxEzMfyZiYqj29u8i3K27i2Yf0rD/pwCuOQz/tNa+1gv/O1YynyGf9prX2sF/wCdqTMcbhsty/E47HXqbGEw1uq9du1ztFFFMbzM+1EA9125Rat1XLtdNFumOdVVVO0RHhmULxnFfQWDxM2L+rcn7JE7TFGJpriJ8c07wyTr/Xuq+N2tKMh07RiKcquXZpwmX0Vc2KqY/wDdvT1TO0bzv0U9UeGZ/lnJKuV4CmrNNWUWsbMdNGHwXPt0T4OdNcTV+CAabyPPsoz/AA04jI8zwWY2I6Jrwt+m7ET4J5sztLkmAda6M1jwL1RgswwmYVU0XJn0LmOEmYou7dM266Z7/VvTO8THh2nbY3BvXlniJobCZzTRRaxlNU2MZZpnot3qYjfbxTExVHinbvAnAAKl5UmfYnIeD2Zzgq6rd7H3LeB59M7TTRXMzX+Gmmqn31C8j3RuWaj1bmubZvYt4qnJ7dqbFm7EVU9luTVtXMT182KJ28cxPXENL8ctHXtc8NM1yjBRE4+IpxGFiZ2iq5RO8U/1o3p/rMXcIOIWY8KNZYi/ewdy7h7m+GzDA1+kr9LV1xv1V0zv1+GY6N94DsOcTqnTuV6pyTE5TnuDt4vBX6ZiqiuOmme9VTP8WqO9MdMIzoni3ovWNq39Cs7w9rF17f8Ao8XVFm9E+Dm1fZf1ZmE8B1zYTE43hRxfrqw16qq5kuY1Waqo6Oz2YqmmqJjwVUfnb/zjVmnMku2rWdZ/lOXXb1EXbdGMxluzVXR9tEVTEzHR1vrv5NleIvVXb+W4K7drnequuxTVMz45mFScceCV7iZqDL8ysZ3ay2nC4X0N2OrCzd53p6qt94qjb7LbbxAzFyksywOb8Zc+xuU43DY7BXKcPzMRhrtN23VtYtxO1VMzE7TEx7cNm6T19o76AZNhfps0/wCifQtm32L6JWefz+ZEc3bnb779GzB/E/SFeg9b5hp25jKcbXhItzN+m32OKufbpr+x3nbbnbdfeXzpPkwYrnZNnP002ObvZxfYvQM77dFfN35/vbg1iAAAAAAAAAAAAAAAAAAAAAAAAAAAAAAAAAAAAAAAAAAAAAAAAAAAAAAAAAAAAAAAAAAAAAAAAAAAAAAAAAAAAAAAAAAAAAAAAAAAAAAAAAAAAAAAAAAAAAAAAAAAAAAAAAAAAAAAAAAAAAAAAAAAAAAAAAAAAAAAAAAAAAAAAAAAAAAAAAAAAAAAAAAAAAAAAAAAAAAAAAAAAAAAAAAAAAAAAAAAAAAAAAAAAAAAAAAADr75TXdx1R/Psf4e23xkv+5sB/R7f6MMD8pru46o/n2P8Pbb4yX/AHNgP6Pb/RgH2AAM78pvjNTpzCX9KaYxG+d36ObjMTbn96UTH2MT/wAyY+DE79cxtznKK4x2tB5bVk2RXaLup8VR0T0VRg6J/wDcqj7af4tPvz0bRNP8nXg5f1nmEau1lRcuZP2Wbtq1fmZqx9zfeaqt+maN+v7aejq3BJOSfwluW7lnXGosPNPRvleHuR0zvH+3mPa6Kfbmr7WWqH5RTTRRTTRTFNNMbRERtEQ/QFQcozhlnPEvKsmw2RYnL8PcwV65cuTjLldETFVMRG3Noq8HiTbPeIekcgzO7l2daiy7BY61FM12L16Kaqd4iY3jxxMSkuGv2sVh7WIw9ym5Zu0RXRXTO8VUzG8THi2Bh3OuTNr/AC3C13sPTlWZzTG/Y8HiZ58+1FymiJ/C+rgHxSwXDTOLuR6m09YwdNy72HE5hTaqpxdmrfquxVvM0xP8WNtuvaZbcY25auTYTB62yXM8PbpoxGYYSqm/zY25826oiKp8e1UR7VMA2PZuUXrVF2zXTctV0xVTXTO8VRPTExPfh5Ky5NWY38z4J6au4qqarlq3cw8VT9rbu10Ux71NNMe8s0BWvKR7iWqfvNvy1Cyla8pHuJap+82/LUAoXkR/w01D7n0+UpejllaR+hessDqbC29sPm1rsd+Yjqv24iN59ujm/Bl7+RH/AA01D7n0+UpaB4+aQ+nPhfm+As2+fjsPR6MwkRG89ltxM7R46qedT/WB7+B2r/p14Z5Pml25z8bRb9C4vp6ezW+iqZ/nRtV/WQzlbav+l7hpOVYe5zcdndz0NERPTFmnabs+/wClp/rqo5GOr/ofqrMdL4q5tYzO36Iw0TPVetx6aI/nUbz/AFIRflFagxGv+M9WU5Vvft4O7RlODopnoru87auffuTMb+CmAWtyLdIehMkzXVmKt7XcbX6DwszHT2Kid65jxTXtH9mqHlW92/OvvWG8jQ27ozIMPpXSmVZHg9uw4HD02edEbc+qI9NVPjmreffYi5Vvdvzr71hvI0A25of+BeQe5+H8nS8c+0nprPMRTjM/yLKcwv27fMi9jMJbu1U0RMztzqonaN5mdvHLy0P/AALyD3Pw/k6WaeWLxBx9rM8PovLL9djCdgpxGPmidpvTVM823P8AJiI50x3+dHgBamccbuGmjLVOV4LH2rtGGjmUYXKcPz7duI71Mxtb96JR2vlU6Hpq2jLNR1R4Yw1n/O6hnBnk35fnWm8Bn2s8Xiv/AFtum/YwOGqi3EW6o3pmuraZmZjado223jp7y2bXJ64ZUURFWnark/bVY/E7z+C5AMXcQs/wmpOI2b57lNu9YwuNxnoi1TepimuneYnpiJmN99+/Lspdb3FjJ8Bp/ilnuVZRY9D4DCYzsdm1z6q+bTtHRvVMzPvy7IQYb5Yfdgq9z7H56muOEfcq0d7j4TyNDI/LD7sFXufY/PU1xwj7lWjvcfCeRoBmflufw0097n1eUqXpyZbFqzwR01Nq3RRNyi9XXNMbc6rs1cbz4Z6I/Aovlufw0097n1eUqXxya+4hpb71d8tcBZjCHK2tUW+NOYVUUxE3MLh6qp8M9jiPzRDd7CfK67s2M/oeH/RBsnhtXVd4d6WuVzvVXlWFqmfHNmlI0a4Y9zbSfuThPI0JKACstb8bdH6L1HiMkzy9jqMdYpoqri1hprp2qpiqNp38Egj/ABN5OumNW372PyeurIc0uTNVdViiKrFyrw1W+jafHTMeGYlnnVfJ64gadrqvYPA283sW550Xcuu86uPB6Sdq9/aiW5sjzPDZ1kuAzTAVVVYTG2LeJs1VRtM0V0xVTvHenaYfaDAOkOM/EDQWPjB4rGYnF2LNXNu5fm1NVc0+KJq9PR7UTt4pbB4R8UMm4l5NXict52GzDD7RisDcqia7Uz1TE/xqZ71X4Yh7eK3DnJuIWncThMwwtmMyptVeg8bFMRcs17el9N1zTv109U+3tLFvJ3zvE5Bxi09VYrqppxeIjA36O9XRc9LtPtVc2r26YB2FOu7TX/2weVf/AH0Wv8XDsRdd2mv/ALYPKv8A76LX+LgHYiAAAAAAAAAAAAAAAAAAAAAAAAAAAAAAAAAAAAAAAAAAAACruUdrnFaE4cXsVlkVRmOPuxgcPdj/ANmqqmqZr9uKaZ28cwChuVLxDv6v1XY0Tpya8RgsFiIt3abPTOKxczzYojbrimZ5sfypnwQ0TwP4e2OHWicPl9UUVZriNr+PvU9POuzH2MT9rTHRHvz32I+E2tMDoXVtOf5hkc53ibNE+hqKsV2GLVyeu5PpKudO28R1bb79e215/Vc/cT87f6IPHlzf7TRXtY3/AMCx+ST3Fsv/AKViP05Zk458W+2nVks/QT6FfQ2L0fvvs/ZOycz+RTttzPHvuknCTlBdr3ReH0/9LP0R7FduXOz+j+w786rfbm9jq6vbBtxRXGTgDTxC1Rdz/D6grwOKuW6Lc2buGi5b2pjbomKomPD31saF1B9NWj8oz30N6E9H4em/2DsnZOx797nbRv7e0Pqs6gya/iqcNYzfLrmJqq5kWqMTRNc1eDaJ33BX+keA2gtPZfas3sms5tiopjsmKx8dkmufDFM+lpjxRH4etwvEvk86U1Dk9+vTeBtZLnVFM1WK7EzFm5VHVTXR1RE+GIiY6+nqXaAwDwG1fmHDvinh8HjZuWMHisTGXZlhq52imedzYqmPDRV07+DnR329c0vThssxd+n7K1Zrrj24pmXXxx/ot4bjTqr0L6WIxnZN6ejauaaaqp+FMuwPG2bmMybEWZja7ew9VG3jmnb/ADB1l6bybH6iz7A5RlVubuPxt2LNqnfaN578z3oiN5mfBEtu8P8Ak9aN03ltr6M4G3nuaTTE3r+LiZt79+KLfVEe3vPj7zLnJuv04Ljjpiq/6T92u2vTfbVWblER+GqHYOCi+LHJ701n2Q4m/pPL7WU57ZomuzGHmabV+Yj/AGdVHVG/VFUbbTPTvHQojku62xek+JOGybE1105ZnF2MJfs1fxL09FuqI7087amfFV4obrddmq6acJx8zSMDG3YtR3OxxT3pjEztEe+DsTAAYV5XndlxP9CsfmluphXled2XE/0Kx+aQevTvD/jTjsgy7F5HOc/Qq/h6LmE7Hndu3T2KaYmnamb0c2NtujaNnI9rXj39tnv4/t/tmruDvcn0d7k4XyVKXgx5onh7xswes8hxWcTnX0Ms5hh7mK7Jnlu5T2KLlM170xennRzYno2ndsMAYQ5W3dpzD+i4fycNm8OO55pf3LwvkaWMuVt3acw/ouH8nDZvDjueaX9y8L5GkGUuWx3Scm9yaPLXWiOTphrGF4L6XjD2qLcXMPN2vmxtzqqq6pmZ8Ms78tjuk5N7k0eWutHcn3uM6T/of/yqBYLAXKjwdnB8bc/jD0RRTeixeqiI6OdVZo50+/O8++36wXysO7bnH3nDeRpBsnhRleGybhppnBYKiKLVOX2a52jbnV1URVXVPjmqqZ99K3B6D/gPp33Ow/kqXOA67eJNqjKuOmdxg6Yt02s7qu0RT0c2Zu87o8HTLsSdeHF/u66h91p/Sh2HgAA+POcrwOd5XictzbC2sXgcTRzLtm7TvTVH/wBdO/XE9LLfEXks36b13F6DzCiuzMzVGX46raqnxUXOqfFFUR45lfWO4q6GwGZ4jL8ZqXAWcbh7tVi7ZqqmKqK6Z2mmejriY2TYHXbfyviTwtxFV2bOe5FTFXprtmqrsFc+OqmZt1e1O6zuHvKizrAXrWG1tg7eaYOZiKsXhqItX6fHNMbUVe1tT7bYddNNdFVNdMVU1RtMTG8TDO3KO4LZBiNJ5nqfTmCs5bmuAtzib9vD08y1iLdPTXvRHRFURvVvHXtMTvvvAXrpjUGV6oyTDZtkWMt4vAYiN6LlHenvxMdcTHfiemHjrH+COd/0G/5OpkjkZ6oxWB11jNO1XKqsBmWHqvU25nopvW9piqPBvTzonw7U+BrfWP8ABHO/6Df8nUDDnJV7uWQfzMT/AIe430wLyVe7lkH8zE/4e430AAAAAAAAAAAAAAAAAAAAAAAAAAAAAAAAAAAAAAAAAAAAAACqOJvArTPEDO7mcZhisywmZXKaKKrmHu082YpjaN6aqZ73g2S7SPD/AEvpLL7WEyTJcHZiimIqvV2oru3J8NVcxvM/k8Gz5cDxR0Vjs8t5PhNQ4S5mdy96Hpw8RVFU3N9ub0x17pmCveJfCXTGusnv2MRl+GweZ82ewZhh7UUXLdfe50xtz6fDTPe322npY14W57mPDDjBhqMXVNnsGMnLsytRPparc18yv29pjnR46Ydhjrv5QU26+NOqvQ200+i9vS/bc2mKv+7cHYLnF2qxlGOvUTtVbsV1xPjimZdaWiNNYzWGrMsyDLpppxOOu9jiurqopiJmqqfFFMTPvOy3E4evFZVdw1ydq7tibdU+OadpYB5PeIjKOOOmfRn7nVTiq8NVFXerrt124j4VUQDZ/D/hXpTRGW2rGWZXh7+LimOy47E26bl67V3550x6WP5MbQ+Dixwj09rvIcTbpwGFwedU0TOFx1m3FFVNe3RFcxHpqJ6pid9t+jaVkgMCcnjVGN0RxcwOCxE12sNj8RGWY6xVO0c6qrm0zPjpr26fBzo77fbrt1Ztc4+5r6A2matR3It83qmr0TPV77sSARniVquxorRGbZ9iObM4WzPYbdX/ALl2eiin36pjfxbykzIXLN1t6NzrAaPwV3exgYjF4yInrvVR6Smf5tEzP9fxAinJn0tf11xaqzrNudiMPltc5lirlfT2S/VVM24nxzXvV/UluhVHJo0X9J3DHBVYm1zMyzTbHYneOmmKo/c6J9qnbo70zUtcAABhDlbd2nMP6Lh/Jw3ewhytu7TmH9Fw/k4B9enuUrrHIcgyzKMHlun68Nl+FtYS1VdsXprqot0RTE1TF2I32iN9oh91fKp1xVTMRlmnKZ8MYa9v+W61JwpwWFr4XaOqqw1iqqcmwczM24mZnsFCV0YPDUVRVRh7NNUd+KIiQYKzjOOKPGfEWcNVhswzDCRVzrdjDWOw4Wiftqquin36pnbdpjk+cHKOHGDv5jm121idRYyiLddVvpow9veJ7HTM9czMRMz4oiOrebkAQrjX3I9X+5l/9CWWORl3WcX7lXvKWmp+Nfcj1f7mX/0JZY5GXdZxfuVe8paBsfVn8Fc5/oV79CWFOS/YtYjjjpum/bouU0zfriKo3iKqbFyaZ9uJiJjxw3Xqz+Cuc/0K9+hLDHJY7uenf5uJ/wANcBvxAOP1qi9wb1ZTcpiqIwVVW0+GJiY/LEJ+gfHjuO6t/oFf+QM08imuqOJ+b24n0tWT3Kpjxxfs7fnle/Kmzu7kvBvNacPXNF3H3LeBiqJ/i1zvXHv0U1R76huRT3U819xbvl7C4OWRh7l7hFaroiZpsZnZuV+KObcp/PVAKM5MGr9H6IznOc21bjKsPjKrNGHwfNw9d3amZmbk+lidp9LRH4Wivqi+Gvr1f/6G95rO/Jx4Vac4mYbPPo7jczw+KwFdrmUYO7boiqiuKumedRVv0095c31Kmh/XXUn/AFFj9iDhOOXGHh9rPhjnGT5dmV2/mNyLdzDU1YO7TtcpuUz9lNO0dEVR78ovyI8yuW9YaiyuKp7FiMBTiZp8du5FMT/+tlYf1Kmh/XXUn/UWP2KYcL+CmnOG+f4jN8jxub38TfwtWEqpxl23VRFFVdFUzEU26Z33ojv+EFngAK74ocINL8Q6Zv5nh68LmsU82jMMLtTd2jqirvVx7cb+CYchxI4laf4d05fVqS5iaKcdNyLM2LM3PsObvv4Psofdw+1vk2vckuZrp65euYS3fqw9U3bfMqiuIpqmNvaqgGS9YcmHWGU1XLmQX8HnmGj7GKK4sXtvHTXPN/BVKFZZqziNwrzGjCeic2yqaOmMFjaKps1x4qK/S7eOn8LsPcZqPIMq1LlV3Lc9wFjHYK7G1Vu9TvtPhieuJ8ExtMAqXgfx4wGvsRbybOrFvLdQzTM0U0VT2HFbRvPM36Yq7/Nnfo6pnp2u11wcRcku8OeKeZZbleJuU15Xi6L2Evb+npiYpuW5mfDEVU+/DsQ0/j/orkOW5jzYp9F4a3iObHe59MVbflBiLldd2bGf0PD/AKLY/DHubaT9ycJ5Ghjjldd2bGf0PD/otj8Me5tpP3JwnkaASUAAAAAAAAAAAAAAAAAAAAAAAAAAAAAAAAAAAAAAAAAAAAAAFV8pLW30mcM8bOGu8zM8z3wWF2npp50enrj+bTv0+GaQZa4w59i+LHGn0Fk1XZsPN+jK8uiJ9LNMVbTc9qapqq3+128DcmlMjwmmdN5bkuX07YXA2KbFE7bTVtHTVPjmd5nxyyryMdF+js+zDV2Mtb2MvicLhJmOib1cenqj+bRO39o1+AqLlEcR9O6P03XlOcZfYzrHZlbnseW3fsJo3/2lyeummJjo26ZmOjbaZi3XXrxLxd/W/HjMrGKu1RGJziMttTv9hbpuxap28HRG/tzIPn0Pwn1dxBi7j9P5Rbw+WVXKubfvXJt2Ken7GiapmqqI6t453V0zu5PWPAXXelstu5hicus47B2aZqu3MBd7LNuI65mmYirbxxE7d9vXKsvwuU5Zhcvy6xRh8HhbdNqzaojaKaaY2iH1AzJyU+JWmfQ1rSM5Thclze700X7UzNOPriP41VUzVFe2+0TMx17bdENNuv7lAZNa0XxpzL6Az6Eoi5ax+Gi16XsNdURXPN8G1e8x4I2bt0rmc51pjJ80qpimrHYOziZpjqia6Iq2/KDEfKc0bi9IcUMVmuGoroy/N7s47DX6Ojm3Zne5Tv3qor9N7VUND8KOPmmNS5Bhrepc0wuT57aoijEU4uuLVq7VH8eiufS7T182Z3jq6Y6ZtDV2mMn1fkl7KdQ4K3jMFc6ebV0TRV3qqao6aao8MM8Z3yTMHdxdVeSapv4fDzPRaxWEi7VTH8+mqnf4IJ/xG4/6P0vll76EZhh89zaaZizh8HXz7fO7013I9LFPiiZnxd9iHUeZZln2ocZmOb1V3Myx13s12aqebMzV0xtHejaY2jwbNj8PuTTpjTeOt47PsXdz/E2p51Fu7ai1h4nwzb3mavfnbxM62rVGvuUbzcFEXMLj89mqmaenfD03N5q+LpmQb/sUdisW7f2tMU/gh5gAw5yxN+2/09X0OsbfhrbjY25bGU14fXeSZrFMxZxmX9g38Ndu5VM/kuUA0nwR2nhFpDm9X0Ns/h5sbpsqrkw5zbzjgxkcU1xVewPZMHdiP4s0VzNMfAmiffWqAzVy39vpX0z4fRl39CGlWUeXDm1urE6VyiiqJu0UX8Xcp8EVTTTRP/bX+AEm5E2/a+zz7X6KTt7fYrf/AOJbuu+Humdeegvpqy6rHeguf2CIxF21zOfzed9hVG+/Np6/Arzkf5TXl3CCjE3Kdvojjr2Jp379Mc21H5bcvDlScT8bobIMHlWQXew5zmkVz6Ip+yw9mnaJqp8FUzO0T3tqp69gTTC43h/wlyenJ6Mxy7JMLFVV2MNdxU13ZmrpmraqZrnvfkcVc4/8MrdXNq1PTM/ycFiao/DFtmnhDwPzridha9QZtmlWAyu9dqiMTcpm9fxVUTtVMRMx0b7xzpnrieiVyYfkp6OptxGIzjUFdffmi7Zoj8E2p/ODO3KCz/I9UcUcyzjTGJjE4DE27Mzdi1Xb51dNuKavS1xE97wN38P7tV7Qem7tyd668sw1VU+GZtUzLBHHLRmX6C4hYrIsnvYu9hLVm1cprxVVNVyZqp3neaaaY/I3nw47nml/cvC+RpBk3lrd1PKvcW15e+5zPOM30m8E9K6c01fpnUWIy2js16md/QVud9p++THV4I6fA4Plrd1PKvcW15e+h2g+C2p9Z6OzPUOAtRaw+HtzODtXKZ5+Oqpn01NvxRG/T1TVtHhmAmXJx4NV60xlGqdV0VVZDRdmq1auTvOOuRPTM/yImJ38M9HhbSt0U27dNFummiimIppppjaIiO9EMS8mPirVovPp03qC9NGQ467tTVcnaMHfno5079VNXVV4J2no6d9tgAAIbxL4c6f4iZVThM/w9XZrW/ofF2Zim9Ymevmz34nvxO8T7e0pPm+ZYPJ8sxGYZniKMNgsPRNy7er+xop8MuA01xD0lqfMvofkGfYPH4zmTc7DaqmaubG289XjgGS9ccmfWGSXLl3T9VjPsFHTT2KqLV+I8dFU7T/Vqn2kRyzXfErhvjKMJXj84y7mdWCzG3VVb28VFyNojx07e27DHw51k+W55gK8FnOBw2Owlf2VrEWouUz49p7/AIwUDwo5S+X57irGV61w1nKsbcmKKMbamfQ1dXgqiem37e8x4ZhoyJiY3jphhjlN8LMBw+znAY/T8V0ZPmfPiMPVVNXoe5TtM0xM9M0zFUTG+89E+JoPko6oxWpOFNm1j7lV3EZViKsBFdU7zVbimmqjf2or5v8AVBwXLW7mGU+7FvyF58PIj/gXqH3Qp8nS+7lrdzDKfdi35C8+HkR/wL1D7oU+TpBo8AAAAAAAAAAAAAAAAAAAAAAAAAAAAAAAAAAAAAAAAAHjduUWrddy7XTRboiaqqqp2iIjrmZYp44cU8XxVz6zpTSWV2sTl8YjseGuTYivEYmvf7KiZje3TO3e2nb7Kdt4jR3KQzK/lXBTU9/C1TTduWbeH3j7W5dot1f9tVUKB5FGV4bFa2zvMb1FNWIwWCpos7/xZuVbVVR49qdvaqkHnkvJS1BicDRdzbPsvwGJqjfsFu1Vf5vimremN/a3jxyhWseG+reDGdYDPb9jL8xwVq9HYcV2GL9jn96m5RXHpZ8E/gneG+kc4j5Thc80FqDLsdRTVYv4K7E87+LVFMzTV7cVREx44BHOCXFHA8TNPXL9FunCZvhObRjMJFW8UzPVXRPfonafHExMT3pmW6zyDD6q0rmuR42ebYx+HqszVtvNEzHpao8cTtPvMUckzM7+B405ZhrNUxazCxiMPeiOqaYtVXI/7rcN4A67dO5pqHgpxQquYjCzTjsDXVYxOGrmYoxNmrriJ+1mIiqmrwxE+Jq3LOUjw7xWXU4jFZhjMDiJp3qwt3B3Kq4nwb0RNM/hTnX3DzTOvMLRa1JltGIuW42tYiiZovWv5tcdO3inePEqyjkraKpxXZKszz+qzvv2Kb9r8G/Y99gVZxr4z5jxLwWLyLR2X4uzp+xbnE427XH7peoo6d69p2otxO3RvvM7e09HIwsVXeK2NuxHpbOVXapn27lqP81t8cMn0zwv4FZtlencBZwVzNK7eEpmJmq7eqmqKqpqqn01W1FNfijfo2RjkRZDXRhtSagu0TFFyq3gbNXh23rufntgtDlR9wnU391/xVpTHIf/AIR6o/oln9OV58o/B1Y7gnqq1REzNNii971F2iufyUyoDkTY2i1rrPcFVMRXfy6LlMT3+Zcpif0wbIcLrj+Bef8AufiPJ1OaRviZi6MDw51RirkxFNrLMTV7c9iq2j352Bi3ko92/JfvWJ8jW3swvyQcFViuMdm9TG8YTA371U+CJiKPz1w3QAADrw4v93XUPutP6UNkcoLSH05cLc2wdm3z8dhKfRuEiI3nsluJnaPHVTzqf6zG/F/u66h91p/Sh2Hgx9yL9X+gdR5npXFXNrOY0eisNEz1XqI9NEeOqjp/s2ucxxljLsvxONxlyLWFw1qq9duT1U0UxMzPvREsF8TctxPCXjrcxWV0djs4fF0ZngqY6KarNVXO5n83fn2/aiV+cqHiFhrXCDAWcnv86rU9NE2qonafQ20V1z7+9FMx/KkFA6RwmI4x8eqb+Ooqqw+OxlWMxNM9PY8NR08yZ/mxTRHtw0ZyxIiOD9MREREZjYiIj+bWjvIu0h6C09mmq8Vb2vZhX6EwszH/ALNE+nmPFNfR/ZpHyxe5BT7o2PzVgiPIc/3Vq779hv0bjSuaZdgs2wF3BZphMPjcHdiIuWMRbi5br2mJjemeiemIn3mauQ5/urV337Dfo3F1cZdYV6F4dZtnmHppqxluiLWGpqjeOy1zFNMzHfiN+dt34pB8OcZvw14VV1379vIshxV+3tNvB4Wim/do3+0t086Y38MbIXi+VHoOxcqptYXPsTET9lawtuIn4VyJZ34RcPs14y6wzG/meZ3qLFna/mGOufulyqquZ5tNO/8AGnm1dfREUz4oacyzk38OMHZpoxGWYzH1R13MRjblNU/FzTH5AUPyiuMGneJWRZTg8jwWaWMRg8TVdqrxlq3RHNmnbaJprqnffb8C2+RVVM8Ls1pmd4pzi7t4v3Gyr/lS8M9JaH0xk2L0tlPoHEYjGTau1+ib13nU8yZ22rrqiOmO8n/Ip7mGbe7FzyFkH2csnuR2fdOz+hcRfkO0x9BtWVbRzpxGHjfv/Y1pRyye5HZ907P6FxGOQ9/uTVf9Isfo1g04qLlUZBYzrg9mmIroicTlldvGWK9umnaqKa438E0VVe/ELdVvyjMZbwXBbVNy7MRFeHps0+Oa7lNMfnBRfIhzS5b1JqXKedM2r+Et4rbfoiaK+b+Xsn5IWvytu4tmH9Kw/wCnCmORNh66uImd4mInsdvKqrcz3t6r1uY/Qlc/K27i2Yf0rD/pwCuOQz/tNa+1gv8AzrC5XWd3co4RXcNYrmmrM8ZawdUxPTzNqrlX4ex7e+r3kM/7TWvtYL/zpTy1sPXc4bZRepiZotZrRFW3e3tXNp/J+UFT8l7WujNB3M7zHVONrw+ZYiKLGH5uGuXJptRvVX000ztvPN+Cv76ovhr69X/+hveaoHk68ItM8S8jzbEZ3js1sY3BYmm3FGDu26aex1U70zMVW6p33irv95bn1Kmh/XXUn/UWP2IIxyg+LWgtb8MsbleUZjcxOaU3rN/C0V4S7R6aK4iqedVTER6Sqt8fIfzK5TmGqssmqZtV2rGJpp8E0zVTM+/zqfwQmf1Kmh/XXUn/AFFj9im3Czg5p/hrmmMx+RYzNcRexVmLFcYy7brpimKoq6ObRT07wCyQAFZ8UeC+luIVVeLxlmvAZxMbRj8JtFdW3V2Snqrj2+nvbw5PiPxR05w8v4GzqS5iqKsZTXXZ7DYm5ExTMRO/g64cxoTV+U64yCjOchuXa8FVcqtRN2jmVRVT19AMg6v5MutMnquXMkrweeYaOmOw1xZu7eOiudveiqURybXHEbhfmNODnF5pl/Y//wCX5jRVVamPFRX1RPhp29t2GuH1XpnJ9WZRdyzUGAsY3CXImObcp6aJ+2pq66avHHSCtOCHHDLeIlUZXmNmjLdRU0TV2CKt7eIiI6ZtzPTvHXNM9MR07ztO1xutvUmDxXDfijjMPl2IqnEZLmHOw96eiaopq51Ez7cbbx45dj+Dv04rCWMRRExTdopuRE+CY3BgjlT93PUX83Df4a23PpP+CuTf0Kz+hDDHKn7ueov5uG/w1tufSf8ABXJv6FZ/QgHKgAAAAAAAAAAAAAAAAAAAAAAAAAAAAAAAAAAAAAAAAAAAAAAAAAAAAAAAAAAAAAAAAAAAAAAAAAAAAAAAAAAAAAAAAAAAAAAAAAAAAAAAAAAAAAAAAAAAAAAAAAAAAAAAAAAAAAAAAAAAAAAAAAAAAAAAAAAAAAAAAAAAAAAAAAAAAAAAAAAAAAAAAAAAAAAAAAAAAAAAAAAAAAAAAAAAAAAAAAAAAAAAAAAAAAAAAAAA6++U13cdUfz7H+Htt8ZL/ubAf0e3+jCieJvJx+njXOaai+mn0D6Oqon0P9Duy8zm26aPsuy07/Y79Uda/MFY9C4Oxh+dzuxW6aOdttvtG24Pcqvj1xYwnDbIotYXmYjUWMon0Jh56Ytx1dlr/kxPVH8aY270zFqKY42cDu2dqXB5t9MP0L9D4SML2L0F2fnbV11c7fslO32e223eBmjhJkuSa01jic94l6mwOGwVF7s1+jGYumi9jrk9PN2md4o8M+9HfmNj4fiZw+w2HtWMNqvT9qxapii3boxdummimI2iIiJ6IiFGfUjfdt80/wCsfUjfdt80/wCsC9+2noP2YZF/1tv9bmNO6s0/qWu/Rp/OcBmVViIm7GFv03Joid9t9p6N9p/Azh9SN923zT/rLQ4HcHe1bis3vfR36K/RCi3Rt6D7B2PmTVO/2dW+/O8XUCluWXozFYXVGE1bhrVVeX42zRhsRXEb9jvUbxTv4Iqp228dM+JPOAHHLT+K0nl2QarzCzlea5fapw1F7E1cyziLdMbUzz56KaoiIiYqmN9t433mIv3NcuwebZdfwGZ4Wzi8Ffp5l2zeoiqiuPBMSzxq/kq5LjsVcv6YzrEZVTVO/obEWvRFunxU1bxVEe3zpBcuacSNF5Xg6sTjdVZNTapjfa3i6LlVX82mmZqq96JYr42a3vcWeI+H+gOExFzC0RTgcvsc390uzNUzztu9NVU9XgiPGsvB8kvH1X49G6rwtFnfpm1g6qqpj2pqhdnC3g3pfh3V6Ky6zcxubTTzZx+L2qrpieuKIiNqInxdO3RMyCQ8MNM/SdoDI8hqqpqu4PDxF2aeqbtUzVXt4udVUlAAK15SPcS1T95t+WoWUjXEjS3066IzXT3oz0F6Oopo9Edi7JzNq6at+bvG/wBjt1x1gzByI/4aah9z6fKUtiKd4I8FO1fnWY5h9H/op6Lw8WOx+guwczaqKt9+yVb9XUuIGAOMWT43hdxqxWIyWqcLFN+nM8vrpjopormZ2iO/EVc+jbvxCTckPSdWoOI2I1BjaZuYbJ7c3Yqr6ediLm8U7+HaOfV7cQ0Lxw4P4XijTldz6J/QrGYHn09njDdm7Jbq29LMc6nqmN4nfvz4XNcHOHeF4aaTqyfD4v0dfu368RfxU2exTcqnaIjm86raIpiI657898E6YJ5Vvdvzr71hvI0N7KE4r8nn6f8AW+N1F9M/0P8ARNFun0P9D+y83mURT9l2WnffbfqBcOh/4F5B7n4fydLH/LGyHFYDidazeu3VOCzPCUdjubdHPtxzKqfbiObP9Zs3I8B9C8ly/L+ydl9CYe3Y7Jzebz+bTFO+3Ttvt1OP1rpPJtaZFdyjUOEpxOErnnU9O1duuOquirriqN/8p3iZgFa8DuMGls50RlGAzLNsHlmb4HDW8LesYy7TZ580UxTFdE1TEVRMRvtHTHT7c81rzjdorSWX3bkZvhc1x0Uz2LB5fdpvVV1d6Kqqd6aI8cz7UT1KhzzkmVTiq6si1RTGGmfS28Zhd66Y8dVM7T8GHM6L5K2UYDGW8TqrObua00TzvQmHtdgt1eKqreapj2uaDK2qtQYrUuqsxz3H00U4nG4iq/XTbjamneeimPFEbR7zs6t103LdNdExNNURMTHfhnzX3Jmy3U2qcVmuW53GTYa9TbppwVnARXRa5lFNHpZiunonm77bd9eenMvvZTp/LcuxWK9GXsJh7divETRzJuzTTFPOmnedpnbfrBizlh92Cr3Psfnqa44R9yrR3uPhPI0K54w8A+2PrCc9+mT6G74eix2D0B2b7Hfp53ZKfD1bLc0jk/0vaVybJez+iPodg7OE7NzOZ2TsdEU87m7ztvtvtvIMo8tz+Gmnvc+rylS+OTX3ENLfervlrjieN3BTtoZ1l2YfR/6F+hMPNjsfoLs/P3qmrffslO3X1J5w10r9JOiMr076M9G+gaK6fRHYuxc/nV1VfY7zt9lt1z1AkzCfK67s2M/oeH/RbsUTxd5P/bD1nez/AOmb6Hdks27XYPQHZtubG2/O7JT1+0C0eGPc20n7k4TyNCSuN0xlf0D01lOU9m7P6AwlnC9l5vN5/MoinnbbztvtvtvLkgGXOWHw6xmNrw2tMosVXqLFmMPmFFEbzRTTMzTd28EbzE+CIpnq3mNRvyqmK6ZpqiKqZjaYmN4mAZN5O3HnLMjyDDaX1pcrw1nC70YPHxTNdEUTO8W7kR0xtM9FW0xt0TttvOjcNr/R+KsResaqyKu3Mb7xj7XR7fpuhXOveTho7UuIu4zK5v5DjbkzVV6EiKrFU+GbU9XtUzTCs7/JLzOL21jVeCrtb/ZV4Sqmr8EVT+cFmcWuPumNOZFjMPpvM8Pm+e3bdVFiMJV2S1ZqmNorquR6WYjr2iZmZjvdbPvJZ0XjNScS8Fms2aoyvJq/RN69Melm5ET2OiJ8PO2q9qmfEtjTHJRyjC36LupNQYrMKI6ZsYWzGHpnxTVM1TMe1tLQmnMhyvTWU2csyLA2MDgbX2NqzTtG/fmZ65me/M7zIOSddOKv06V47V4rM6aqLeWai7Pe2jeeZbxPOmY8PRG8OxZSnGXgFlfEDNqs6y/HzlOcV0xTeq7F2S1f2jaJqp3iYq2iI3ieqI6AWblestM5rdwtrLNQ5Rir2K/2NqzjLdVdzo32imJ3mdomdtujaXPM5cKOTnjdGa4y3UWN1Fh8R6Bqrqpw9nC1R2TnUVUdNU1dH2W/VPU0aAAAAAAAAAAAAAAAAAAAAAAAAAAAAAAAAAAAAAAAAAAA4vUGn8n1HhLeFz/LMJmOGt19lotYq1FymmraY50RPf2mY99ygCGdqzQfsPyL/orf6jtWaD9h+Rf9Fb/UmYDHXLE0tkOmq9JRp7J8DlvoiMX2b0LZpt9k5vYebvtHTtzp/DKecmTQulc+4TYHHZ1p7K8fjKsRfpqv4jDU11zEVzERvMd5z3KQ4U55xNq09OQ4rLcP9D4xEXfRtyujndk7HtzebRV9pO++3eSzgbozMdBcPcLkWcXsJexdq9duVV4WqqqjaqreNpqppn8gJvluBwuWYGxgsuw9rDYSxTFFqzapimiimOqIiOqGC+LOWY/hjx0xGYYe3MU04+M2wNU9FNyiqvn832onnUT7TfiH8TeHmR8RMkjL89s1RctTNWGxVrou2Kp79M9+J6N6Z6J28MRMB9OgNc5FrrJbOYZDjbV2aqIm7hpqjstirv0109cbeHqnrjd48QddZHoTI72Y57jLduqmiZs4aKo7LiKu9TRT1zvPf6o65Zbzzkt6vy/GVV6fzbLcdYiZ5ldddeHuxHjjaYj3qnqyjkva1zHGRVnWZZXgrUz6e5N2u/c28VMRET79UAgWhMrzDipxksTftzXVj8fVjsdNMelt2ufz6/ajb0seOYh2HoLwp4Y5Fw2yqvD5RTXfxt/b0Tjb0R2S7MdUdH2NMd6mPf3npToGBeOOmcw4acX7mYZfTVZw97FRmmW3oj0sTz+fNP8AUr6NvBzZ77YnCziPkvEPILGMy3EWqMfFEeisDVXHZLFff6Ouad+qrqmPHvEchxC0RkuvcgrynUGHm5a359q9RPNuWK/tqKu9P5J78Mtah5LerMvx1VzTea5fj8NE726rldWHvR7cbTHvxV7wNL8UuImS8PdPYjHZlibNWO5k+hcDFcdkv196Ijrinfrq6ojx7QxtwC05jtecY8FjcTTVds4XFfRXH3pjo3pr58RP86vaNvBv4EwyHkt6uzDG016hzXLcBh5n09dFdWIuz7UbRH4amouG+gsk4fZDGV5DZqiKpiu/iLsxN2/X9tVP5ojoj8IJWAAwryvO7Lif6FY/NLdTNvHbgVqbX+v72eZNjsmsYSvD2rUUYq9dpr3piYnopt1Rt74Lb4QYzC0cKtIU14mzTVGU4WJibkRMfuVKX+jsJ6qsfGQxn9Sprj1103/1F/8AYn1KmuPXXTf/AFF/9iDZno7CeqrHxkPdau271POtV0109W9M7wxb9Sprj1103/1F/wDYtH8BdD5lw+0HGSZzfwd/Feirl/n4Suqqjm1c3bpqppnfo8AMq8rbu05h/RcP5OGzeHHc80v7l4XyNKjOOXAfU+veIWKz3J8fktnCXbNq3TRir12m5E007TvFNuqPytAaTy69k+lcmyzE1W6r+CwVnDXKrczNM1UURTMxvETtvHggGReWx3Scm9yaPLXWjuT73GdJ/wBD/wDlUr/lD8F9RcSNXYDNMjxuU4fD4fA04aqnGXblFU1Rcrq3iKbdUbbVR3/Ctjhdp7F6U4f5JkWY3LF3F4Gx2K5XYqmqiZ3meiZiJ26e/EAlLBfKw7tucfecN5GlvRmfjdwE1RrviJj8+yjH5LZwd+3aopoxV67TciabcUzvFNuqOuPCC/NB/wAB9O+52H8lS5xxumsDdyvTmVZfiKqKr2EwlqxXVRMzTNVNEUzMb7dG8OSB14cX+7rqH3Wn9KHYeytrvk76s1BxJzXUODzHIqMFisdOJoou370XIp50TtMRamN/fapAABhXlU6IxemuI+Lzm3aqnKs6r9E2rsR0U3pj90omfDvvVHiq8UtFcE+NORazyHBYPNsfYwOpLVum3fsYiuKOz1RG3PtzPRVv183rjp6NtpmzdSZDlepsnv5XnuCtY3AX42rtXI/BMT1xMd6Y6YZo1nyUqqr9y9o3PbdFqqd6cLmVM+l8UXKInePbp9+QaqiYmN4noUdykuKeR5JojNtP4HHWMZnmZWKsJ2CxXFfYKK45tdVyY+x9LMxET0zMx0bbypL6m/iTTE4eL2Xdg6ujHVcyfe5v+SW6O5KWKnE27usM9sU2KZiasPltM1VVx4OyVxHN+DIOA5GmmMVj9e4vUNVuqnAZbh67UXJjoqvXI2imPDtTzpnwdHha+1PZrxOms2sWqZquXcJeopiO/M0TEPDS+nsq0tkuHynIcHbweAsRtRbo789+ZmemZnvzPS5UHX3yaMwwuWca9O38deosWaqr1nn1ztEVV2a6aY38dUxHvuwRlDinyZMxxeoMXmeh8VgvQeKuTdnA4mubdVmqZ3mKKoiYmnffbfbbq6Um5O3CHVmhtY4nOdT4jBVYevAV4S3at4iq7ciqqu3VE/Y7RG1E9/wdANEgAAAAAAAAAAAAAAAAAAAAAAAAAAAAAAAAAAAAAAAAAAAAAwdx901mXDrjFczrAU1WsNi8X9FcBiIj0sXOfFdVPt0179HgmnwtRcPONujtXZRYu382weU5nzY7Pg8beptTTX3+ZVVtFceCY6duuITTWGlcm1jkl3KtQ4G3jMHX6aIq6KrdXeqoqjppqjfrj8zOuoOSbZrxNdentT12rEz6WzjcNz6qY/n0zG/wQWrxG426Q0hk1+7hs1wWbZpzZjD4PB3qbs1V97n1UzMUU+Hed9uqJZL4N6ZzHibxcsYjGU1XrMYv6JZnfmPS83n8+Ynx11eliPHPglbWR8kyYxFNWe6pibET6a3g8LtVVHirqq2j4MtEaF0XkWhslpyzTmCpw1jfnXK5nnXL1X21dXXM/kjvRAJEwrylNEY7QvEqvPstprtZbmWI9G4XEW46LOI351dG/emKvTR4p8Ut1OL1Np/K9T5NiMqz7BWsZgL8bV2rkd/vTEx0xMd6Y6YBWvCjjnpnV2R4enOcyweUZ7boinEWMVdi1RXVH8a3VVtExPXtvvHV45/eK3HLTGkshxP0HzTBZtnldE04bD4S7F6miuY6KrlVO8REde2+89UeGK51LyTsPdxdd3TepK7Fiqd4sY2x2Saf69Mxv8H33jp3km2aMVRc1Fqaq7YifTWcFh+ZVV/Xqmdvggrfky6NxusuKGHznF0V3Mvyq9GOxN+vp597fnW6d+/VNXpp8VM+Ju1xGlNNZRpPJLOU6fwVvB4G10xRR0zVV36qpnpqqnwy5cHEavz/AAmltMZnnmYTthsDYqvVRvtNUx1Ux45naI8csK8J8ixfFjjPbvZvHZ7V3EV5lmM7el7HFW80+1MzTREd6J8TYXGbQGL4j6as5JYz36EYWL8Xr8xhezze5selp+zp2iJnfv8ATEeBx/BDhHhOF2EzOKcx+imOx1dPOxM4fsPNt0x0URTzqu/NUzO/T0dHQCz4jaNo6IAAAAYQ5W3dpzD+i4fycN3qI4t8n3tha0xGoPpm+h3ZrVu32D0B2bbmU7b87slPX7QLN4T9yzRvuLgvIUJU4rSeUfS/pXJsm7P6I+h2Cs4Ps3M5nZOx0RRzubvO2+2+287eFyoAAIVxr7ker/cy/wDoSyxyMu6zi/cq95S02FrbIvpn0jnGR+iPQv0QwteG7PzOf2PnRtzubvG+3g3hVfBngP2tdW3c7+mP6J9kwleF7D6B7DtzqqaudzuyVfa9W3fBbOrP4K5z/Qr36EsMclju56d/m4n/AA1xvLNsH9EMqxuC5/Y/RNmuzz9t+bzqZjfbv9ai+FfJ2+kLXWXaj+mj0f6Di7Hof6H9i5/Pt1UfZdlq2252/V3gX8gfHjuO6t/oFf8Aknjgdeae+mzR2b5D6K9Cej7FVjs/Y+ydj37/ADd43/DAMk8inup5r7i3fL2GsOI2l7OtNEZvkF+qKPRlmabdyY3ii5ExVRV71UUyrngpwL7WWqsVnP0xfRPs+CrwfYfQPYebzq7dfO53ZKt/sNttu/1rqB17cOdVZxwX4lX5zLBXYm1M4TMcFM7TXb3id6Z6t42iqmeqY7+0tp6b4q6I1DgaMVgdS5Zb50bzZxV+mxdo8U0VzE+/1eN6OJ3CnTPEWxTOdYauzmFunm2sfhpii9TH2sztMVU+KYnv7bbqJzDkl42m/P0O1Xh67Mz0dnwdVNUR71UxP5AWnxO496T0lll6nKMfhc8zmqmYs4fCXIuW6avDcuU9ERHgid/F349/J24kZvxF01isRnmVeh72Dri16NtRzbOJmY3nmxPTFUdG+28dMdXUgWkuSnlODxVu/qjPb+ZW6Z3nDYW12CirxVV7zVMe1zZ8bRWT5XgclyzD5dlWFs4TA4enmWrNqnm00x7X+ffB9gAKp5SPD/Ea90BVbyujn5xl1z0VhaO/djaYrtx45jpjx0xHfZn5PvFirhhnGOyzPsNiKslxdyOz0U0/uuFvU+l5/Nnr8FUdfRG3VtO7lbcSeDGkdfXa8XmOErweaVR047BTFu5V/Pjaaa/bmN/HAOZybibojOMNTfwGqsnqpqjfm3cVTarj26K5iqPfhxmr+MuhdMYG7fv5/gsdfpiZowuAu04i5XPg9LMxT7dUxCkMy5JeKi9M5ZquxXameiMRg5pqj36ap3/BD6sl5JdMX6as71VVVZiem3hMJzapjxV1VTt8GQUhcoznjHxYv14XD7Y3N8Vz5in01OHtRtG9U/a0URHT39vDOzsPy7B2svy/C4LDxMWcPaps24nvU0xER+SEb4fcPdOaBy+rDacwFNqu5ERexNyefevfzq/B4o2jxJYDDnLDwd3D8Xuz3KZi3icBZuW6u9MRzqZ/LS0lwl4i6Sv8MtOze1DlWFu4TL7GHxFrE4u3artV26IpqiYqmJ23idp78OR4wcLco4m5TYsZhcuYPH4WZnC421TFVVvfrpqpn7Kmdo6N46uiY6VE2eSVmE4na9qzCU4ff7OnBVTVt/N58R+UGtoneN46h+URzaIp8EbP0AAAAAAAAAAAAAAAAAAAAAAAAAAAAAAAAAAAAAAAAAAAABhLlM6uu644qVZXlk1X8HldX0Pwtujp7Jemra5MeOa9qfHFENs6ptZrf05mNnTtzD2s3uWKqMLcxNU027dcxtFUzETPRvv1d5nbg9ydc60xr/A59qvHZTi8NgudftW8LduXKqr/APEmrnW6eiJmat9994gF5cLdJWtEaDyjIrUUzdw9qJxFdP8AHvVemrq9rnTO3iiErAB1+8dsjx2h+NGZ4q3RNFN/GfRXBXZj0tUV18/o/m170+87AkR4k8Psi4h5LGX5/Ymare9WHxVqebdsVT1zTPgno3id4naPBAPXwz4iZFxAyLD43KcXZjGTRE4jBVVx2WxXt0xNPXMb9VXVLndSahyjTOWXcwz7MMPgcJbiZmu9XEb+KmOuqfFG8yyVn/JY1VgsXVXp7OMtx2HifSTdqrw92Pe2qj/ufHgOTFrzMcVTOa4/KsNR/GuXMTXdq28URT0/hgEC15m+M4tcXcTiMow1ybmZ4mjDYKzMdMW4iKKZq8HRHOq70by7Bsjy+3lGS5fltid7WDw9vD0T4YopimPzK94QcGcg4b0zirFVWY53XTNFePvURTNMT1026enmRPtzM+HboWeBMxETMztEOJzLUuRZXZqu5lnOW4S3T11X8VRREfhl9Wc4WvG5PjsJammLl+xctUzV1RNVMxG/i6WQcFyUdV13IjHZ5kdm336rM3bs/gmin84JXx05Q+W1ZNi8g0HfqxWJxNFVm/mVMTTRaonoqi3v01VTG8c7qjrjeer85IPDTEYCLuts6sVWq79qbOW27kbVcyr7K9t3t46KfDE1T1TEpZw95NmldNYq1jc8vXc/xtuYqppv24t4emfD2OJnnf1pmPEvSmIppiKYiIjoiI7wAACsuULw/r4gaAvYbA0ROcYGv0Vgt+jn1RExVb3/AJUbx7cUrNAYR5O/FGeGepcXluoKL9GSY2uKMTTNM8/C3qejsnN6/FVHX0R17bTt/Jc4y3PMBbxuTY/DY7CVxvTdw9yK6fwx1T4lZcW+BWneIF+5mNqurKM8qj02LsURVRe8HZKOjnT44mJ8O+yhcbyZNfZdiapyrH5ViLc9EXLWJrtVTHjiaY2/DINX6613p3Q+WXMZqHMbNiaaZm3h6aoqvXp70UUdc+31R35hhzMr+e8cuLk1YazNN/H3Iot0dNVGDw1PRvVPgpjpme/Mzt0zELByDksapx2KivUOc5bgbEzvXNma8Rdn3tqY/wC5pbhnw309w7yurC5Dh6pv3Yj0RjL0xVevTHVvO3REd6mNo9/pBItN5PhdPZBl2T5fTNOEwNijD29+uYpjbefHPXPjllHlu5biaNU6dzSaapwl3BVYaKu9FdFc1THi3iuPwT4Gv0e15o/KNc6cv5Ln9ibuGuTFVFdE7V2a46q6J71Ubz70zE7xMgrfksaxyjOOGeV5JZxNm3m+WU12r2EqqiK5jn1VRXTHfiYmN5jqndaOqNTZLpXLa8fqDMsNgMNTEzzr1e01eKmnrqnxREyyXqLktarwONqr07mmXY/CxVvbqu11WL0e3G00+/FXvQ9+nOS5qjMsdRd1XnOCweG3jn9hrqxF6qPBG8RTHt7z7QKn4zazta94h5lnuFsVWMJc5tqxRX9lNuimKYqq8c7b7d7fbp62+uGtUV8OdK10zvTVlWFmJ/saWfeInJfvY3NMFOhcVl+Cy61hKLV2jHXbk3K7sVVb1zNNExO8TT4OrojbZfnC/JMz03oHJclz29hr+OwFj0PVcw1VVVuqimZijbnRE/Y82J6OuAZU5a3dTyr3FteXvtMcB+47pL+gUf5q35QvBTUfEjWmCzfI8blFjDWMvowlVOMu3Ka5rpuXKpmIpt1RttXHf8K3+GmQ4rS+gsjyTMLlm5i8DhqbNyuxMzRNUfazMRO3txAM28rDhN6CxF3W+nsP/wClvVf/AGTsW4/2dcz0XojwVT0VePp787S3kqcWPo/ltvSGf4jfNsHb/wDRXq56cRZpj7CZ79dEfhp9qZaFxmGsY3CXsLi7VF7D3qJt3LdynemumY2mJjvxMMo5vyZ9UZbrO5mehc6yvCYOziIxGBqxN+7RfszvvETzbdUTtPRvv0x1g1mPgyH6J/QbB/R6nCRmsW4jE+hK6qrM19+aJqiJ2nr2mOjfbp633g4rVeS2dR6YzXJsTVzbWPwtzDVVbbzTzqZjnR443395gLSOaZtwb4s2r2Z4OuMTlt6qxi8P1dltVRtPNnv7xMVUz1T0S7EkF4n8LdN8RcJRTneHqtY61TzbOOw8xTetx4N9tqqd+9MT39tusHLaM1vp3WeAt4rTua4bFxVTvVZiuIu2/FXRPpqZ972t3P4vFWMHh67+Lv2rFiiN6rl2uKaaY8cz0Qx5n/JW1Pg8RVXp7Ostx1mJ3p7Pz8Pd/BEVR/3OMtcmniLj7lFGNxWV26In7K/ja64j3opkHt5V/ErKtY5tlmTadv04vA5ZNyu7iqJ3ou3ato2onvxTEdfVM1dHVvN4ck/TGK07wptXsfbqtX81xNWOpoqjaabc0000b+3FHO9qqHBcM+TNkun8ZZzHVeMjO8XbmKqMNTb5mGpqj7aJne57+0eGJaDiIiIiI2iOqIBQXLSs13OFeXXKKZmm1m9qqvxRNq9G/wCGY/C4LkRZhhZyDUmW9mojG04qjEdimfTTRNHN50R343jp8G8eFfuudL4DWelcwyHNoq9C4ujm8+j7K3VE7010+OJiJZGzPkw65y/MqvoPjcsxdiJ/c8RTfqs17fyqZjonxRM+2DawrzgPozNNCaBt5Rnt/DXsdOJuX6qsPXVXTtVttG9URO/QsMAAAAAAAAAAAAAAAAAAAAAAAAAAAAAAAAAAAAAAAAEY4n6Z+nHQGeZDTVTTdxmHmm1NXVF2mYqo38XOppYh4M62xPCXiPeuZzhL9OHmKsDmOG22uW450dMRP8amqnq78bx33YKrbilwb0vxDq9FZhZuYLNop5sY/CbU11RHVFcTG1cR4+nboiYBzeUcS9FZvgqcVgtU5PNuqN9ruKotV0/zqK5iqPfhU/H/AI5afwelMwyHSmY2c0zbH2qsNXewtXPtYe3VG1VXPjomqYmYiKZnbrnbaN4hjeSXj6b8+gtV4Wuzv0TewdVNUR71UpHpHkqZNgsVbv6nzvEZpRTO/obD2vQ9FXiqq3mqY9rmyCGcjXReKxmq8Vq3E2qqMvwFqvD4euY27JerjadvDFNEzv46obFfJlOW4LKMuw+AyvC2cJgsPTzLVmzTFNNEeKIfWDidRajybTWFt4jUGaYPLrFyrmUV4m7FEVVbb7Rv1ztCvNT8oLh9keGrqs5vOa4mI9LYwFqquav687UR+FyfG3hl2z8ky/Lpzb6FxhMT6I7J6G7Nz/SzTttz6duvr6Vb5HyUdPYa9TXnOf5lj6Y6ZosW6MPFXt786dvamAUpqzUmq+P2vcHgsBgpptUTNOFwdEzNvC25mOdcuVeHq3q8UREdUNq8O9JYPRGjstyDL559GFt/ul2Y2m7cnprrn25mejvRtHee3R2jsg0Zl3oLTWWWMDZq2muaIma7kx36653qqn25c+D4s7y2xnOTY/LMZHOw2NsXMPdiPta6Zpn8kuvvIMdm3Bji7TcxliqrE5XiKrOItfYxiLNUbTNPiqpmKqZ9qXYigHFPhRpviPh7c5xauYfMbNPNs47DTFN2mOvmzvExVTv3p6unaY3kH06d4qaIz/LbeNwepcstU1U86q1isRRYu2/DFVFUxMbeHq8EypDlO8ZsmzDTN7Sek8dbzC5i6qfRuLsVc61RbpmJ5lNXVVMzEbzHRtvHf6OOxvJLzCm/PoHVeFuWd+ib2DqoqiPeqlKtEclrI8rxtrFaozW9nPMmKowtq12C1M+Cqd5qqj2ppB6eRloy/luRZnqrHWpt15lth8JFUbTNmid6qvaqq2j+p42knrw1i1hcPasYa1RZsWqYot27dMU00UxG0RER1REd57AAAdeHF/u66h91p/Sh2Hs8av5Nn0xa6zHUf01+hvReLnFeh/odz+Z0783ndljf29mhwZ15ZmkPolpDAamwtvfEZVd7DfmI6ZsXJiImfar5vw5ZStYjONV4nT+RRdrxNdnm4DAWp/ixXdmqI+FXPT4IiOqIdk2pMnwuodP5jlGPp52Fx1ivD3PDEVRMbx44648cKU4WcnPC6H1pg9QYvUH0VnCU1zZsTgewxFyY5sVzPZKt9omejbr2nvAuXSGQ4bTGl8ryTBR+4YHD0WInbbnTEdNU+OZ3mfHKpeWL3IKfdGx+ateKD8Y9A9sfSEZF9EvobtiaMR2fsHZvsYqjbm86nw9e4KY5Dn+6tXffsN+jcWTynchxWf8AB7NreAt1Xb+Dqt43sdMbzVTRPp/wUzVPvPfwO4Udq3C5vZ+jP0V+iFduvf0L2DsfMiqNvs6t9+d4upZ8xvG09QMQ8lTiRlGh89zXL9RXowuBzWm1NOKqiZptXKOdtFW3VTMVz096YjvbzGs8bxH0XgsDOLxGq8jixtzoqoxtuuav5sUzMz7UQqviLyZtP6izC9mGnMdXkWJuzNddiLUXcPNX8mneJo38UzHgiEMy3kl4ucVH0S1VYpw8T0+h8JNVdUe/VER+UEJ5SPF3C8RMfg8tyK1XTkmX11XKb12nm14i5Mbc7brppiOqJ6Z3mZ70RcnInu0zw2zm1E+npzauqY8U2bUR+aXL55yc9LYnQtvT2S3a8uxNOJoxNeZ3LcX792aaaqdqumn0u1U9EbRE9OznOCPCi5wupzW1Rn1WaYbHzbq7HVhOw9jrp53TE8+rfeKtvegEb5ZPcjs+6dn9C4o7ky8Vcv4fZtj8vz+iqjKczmiasVRTNU2LlO8RMxHTNMxVO+28xtHjXjyye5HZ907P6FxVfJk4fZBxB0bqnA6hw01TbxNibGJtTzb1iZor3mmrp6+jeJiYnaOjogGoLfETRlzBei6NV5F6H23584+1G3txNW8T4utlflPcYcDrOnD6c0vdqvZPhrvZsRitppjEXIiYpimJ6ebTvM7z1zt4ImZBmnJLxUYmqcq1VYqw8z0RicJNNVMeDemqYn29oS3h7yYsiyLMLOP1PmFWeXbUxVRhos9isbx9tG8zX7W8R4YkH2ckPRN/TmhsTneYWptYzO66LlumrrjD0RPY5nwc6aqqvamlyfK27i2Yf0rD/pwuSmmKaYppiIpiNoiOqEO4t6I7YWi8Rp/6IfQ7st23c7P2Hs23Nq325vOp6/bBQvIZ/wBprX2sF/51+8WdIUa60Bm2Rc6mi/ftxXh7lXVRepnnUTPi3jafFMoxwM4Q9qyrOp+jf0V+iUWY/enYOx9j5/8ALq335/i22WsDr74R65zLg9xAxVGa4K/GHqn0JmeCnorjmz0VU79HOpneY70xMxv07to5BxR0RnuBoxWA1PlUU1RvNvEYmmzcp9uiuYmPwOO4o8IdMcRYi/mti5hc0op5tGPwsxTd270VbxMVx7cbx3phR2O5JePpvz6B1Xhblnfom9g6qKoj3qpBZnFXlAaY0rld6zp3G4bPM7rpmmzRhq4uWbU/bXK46JiPtYneero63Ncn/iDmnETR9ePznKqsJfw9zsHoqjos4uYjpqoiemJjqnvbz0T1xFfaO5K2S4DFW8RqjOcRm1NM7+hbFr0Pbq8VVW81THtc1ojLsDhcswFjBZdh7WGwliiKLVm1TFNFFMdUREdQPoABTXKh4eYrXOibOJye1N7N8orqv2bNMb1XrdUR2Sin+V6WmY8PN276geTpxht8OcTi8l1FavVZFir3ZJrt0714W7tFM1c3rmmYiN4645vR34ncar+JHBDSGu79zG4rDXMuzWvpqxmCmKKrk+GumYmmr29t/GCR5TxJ0VmuHpvYHVWTVUVRvza8XRbrj26KpiqPfhweteNeh9LZfdvVZ3hMyxdNM9jwmX3ab9ddXeiZp3in26pj31K5hyS8bTen6H6rw9y1M9HZ8HVRVH4Kp3/I+7I+SZZpv0157qm5csxPprWDwsUVTH8+qqdvgyCjshyzN+MHFe5zbU9nzTF1YnFVURvThrM1b1Tv4KaeiN+udo65dilq3TatUW7dMU0URFNMR3ojqRrQehdPaEyycFpvAUYamvabt6r0129Md+uueme/0dUb9EQk4MGcrHB3cNxsza7dpmKMVYw963M/xqYtU0b/AIaKo95rHh9xF0lmGickvxqHKrFcYSzbuWb+Lt27lu5FMRNFVNUxMTv0ePvPTxk4SZRxOwWHnF37mAzXCxNOHxtqiK5imeuiuneOdTv07bxMT1T0zvTGU8lLMMPmuHv4nVWFixau03P3PB1TVVtO+201REfhBq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FcsnuR2fdOz+hcRjkPf7k1X/SLH6Na/9ZaSyTWmUU5XqXBejcDF2m9Frstdv08RMRO9FUT35775dD6D03oWxi7Olct9A28VVTXejs9y7zppiYj7OqrbrnqBJ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846cZNeaY4q59k+R576Fy7C1Wos2fQdivm86zRVPpqqJmemqZ6ZBsMYgt8TuPF23RctTndduuIqpqpyG1MTE9UxPYXje4u8bcronEZjVmVFinpqnE5Jbt0beOexR+cG4RlHh3ypsRVjrOE13l1iMNXMUzj8DTVTNvx125md48M0zHiiWqcJibGMwtnE4S7Rew96iLlu5bq51NdMxvExPfiYB7QAAAAAAAAAAAAAAAAAR23rnSVzMKcBb1RkVWOquxYpw1OYWZuTcmebzIp52/O36NuvdInXdkX/2weX//AH0W/wDFw7EQAAAAAAB8WeZnhskyXHZpj6+ZhMFYrxF2rwU00zM/mYewvKN4gU6gtYvE5tTXlsYmLteBjCWIibXO3m3FXM532PRvvv4wbuHz5fjLGY4DDY3B3Iu4bE2qb1quOqqiqImJ9+Jh9AAADxvXKLNqu7erpt2qKZqqrqnaKYjpmZnvQ8nFas/grnP9CvfoSD5cq1ppbN8dbwWU6lyTHY25vzMPhsfau3KtomZ2ppqmZ2iJn2oc+wHyWO7np3+bif8ADXG/AAAeN65RZtV3b1dNu1RTNVVdU7RTEdMzM96HBZVrTS2b463gsp1LkmOxtzfmYfDY+1duVbRMztTTVMztETPtQ+rVn8Fc5/oV79CWGOSx3c9O/wA3E/4a4Df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r75TXdx1R/Psf4e27BHX3ymu7jqj+fY/w9sG79J/wVyb+hWf0IcqgWmOIWi7OmsptXtX6dt3aMJapqoqzOzE0zFERMTHO6JfRmPFXQWX4aq/f1fkddFMbzGHxdF+r3qaJmZ/ADNnLI0bleRZ9kud5ThrWFqzSm7RirdqmKaarlHNmK9o78xX0/zd+uZW9yRM4v5rwgtWcTXVX9Dsbdwduap3nmbU3Ij3uybe1DO/HjiHc4t6zy3BabwWJu4DCc6xgbXMmbuIuVzHOr5sdW/NpiI69o3nbfaNY8CdEXdA8OcDlOMmmcxuVVYrF82d4i7Xt6WJ7/ADaYpp37+24JnnOcZZkeEjF51mOCy7CzVFEXsXfps0c6d9o51UxG/RPR4npyfUWSZ3h7+IybOMtzCxY6LtzCYqi7Tb6N/TTTMxHR09KnuWT3I7PunZ/QuMraCtat1PhL2idJ03blnH3oxWKt26uZFUUxERNyrqiiN99p65mOudgbsnihof6JUYCnVWUV4uuuLdNFvEU1xNUztEbx0b7+NMmRtN8lzUeAzLLcfi89ymLmHxFu/XatxcqjamqJmIqmmPB4Gh+Lmt7PD7Q2Oz27bi9fo2s4azM7RcvVfYxPijpmfFTIJNmuaYDKMJVis2x2FwOGp672Ju026I9+qYhEu25w/wCzdi+m7KOdvtv2eOb8Lq/Kx5pfTmtuPerMVicXmE3KbG1V/F4mqew4amqZ2ooojq32namNurpnvrVvckmj0JPYdYVTiojomrL9qJnwf7TePyg03lWaYDN8JTispx2Fx2Fq6IvYa7Tdon+tTMw+x16XKtYcCuIdVim/2DGWebXVTRVNWHxtmZ6N46OdTO0x07TExPVMN6aQz7Dao0vled4KJpw+Pw9F+mmZ3mjeOmmfHE7xPtA8891Fkmn4szn2cZblkX94tTjcVRZ7JttvzedMb7bxvt4Ye/LM3y3NcvjH5XmGDxuBnfbEYa9Tct9HX6amZjo77NHLl/eujf5+L/NZVRw5wOueJeRYTQ2nr3oXT+Amq9i7k1TRa3rrmre7MdNU96miPBvt1zAbHx3FTQmBxM4fE6syeLsTtMUYmmvafBM07xCRZFn2Uagws4nI8zwWY2InabmFv03YpnwTtPRPilmmvkk0+gvSavmcZtv05ftbmfB/tN9vH+RSNf00cFuJNVum76HzPA10zV2OqZs4q1O07T1c6iqPD0x4pjoDsWHHaczaxn2n8tzfB7xh8dhreJtxPXFNdMVRE+ON1d8oPijHDfS9uMvi3cz7MJqt4SiuN4txH2V2qO/EbxtHfmY70SCwc+1Dk2nrEXs9zXAZdaq+xqxV+m1zva50xv7yO4PivoLGX4s2NW5N2SZ2iK8TTREz7dW0Mf8ADzhlq/jRmWLzvMMxrt4TsnNvZnjZquTXV1823T/G236t4pjq8Sx855Jl+3l9deTaqov42mN6bWJwfY6K58HOiuqafwSDVlm7bv2aLti5RctVxFVNdExMVRPVMTHW82CeG/EDU/BnWlzJs6pxEZbav9izDLLs86KInruW+9FW086JjoqjbxTG8sLiLWLw1nEYa5TcsXqIuW66eqqmY3iY94HXlkX/ANsHl/8A99Fv/Fw39n2oMn09hoxGe5pgcus1dFNeKv024qnwRvPTPtOujOM0vZHxSxubYWmirEYDOa8VbpuRvTNVF+aoidu9vC6NNcCtY8Tp+mjXufXMBcxsdkt03rU3r80T0x6Temm3T09FPe8EA0fl/FPQmYYmmxhdWZPVdqnammvE00bz4I5226Z0zFURNMxMT0xMd9irilybcy0jp3FZ3kub05vhcJRN3EWa7HYrtFuOuqNqpiqIjpnq6InrSPkd8QsdXm1/ReaYiu/g6rFV/Adkq3m1VT9lbj+TMTNW3e5s+EGsgAAAUFyxdW/QfQGGyHD3Obis5vbVxE9MWLcxVV+GrmR445zNOJ4c4qzwWwmup5+13MasPNHe7BtzabnxlNVPvw53j/n2I4g8ar+ByuZv27F6jKMFRE9FVUVc2Zj27lVXT4Nmwsy0FgcRwmu6ItRTGGjLowduuY6q6aY5tyfHz4ir2wQTkj6t+mDhnGVYi5zsbkl30NMTPTNmreq3P6VMfzF3sJcmLUl7RvF+1lmYc6xZzKastxFuvo5l7nek38fPjm/1pbtAeN25Rat1XLtdNFumJqqqqnaIiO/MvJhjj9xWzPiDqm5kGn7t6dP2b/ofD2MPvvjrm+3PmI6aomfsafBtO28g1ji+K+gsJiZw97VuT9lidp5mJpriJ9uN4/K5LM85yzPNFZxi8mzDCZhhpwd6Oy4W9Tdp37HPRvTM9LM+kuSnmWNyy1idS59by3E3KYq9CYfD9nm3v3qq+dEb+KImPG4jWnCTWfByxiNQ6Xzmcwyvsc2sZVZtzbqi3VG0xdtbzFVHT1xM7dfRtuCLclju56d/m4n/AA1xvxgPksd3PTv83E/4a434Dxu3KLVuq5drpot0xNVVVU7RER35lC8XxX0FhMTOHvatyfssTtPMxNNcRPtxvH5WTuP3FbM+IOqbmQafu3p0/Zv+h8PYw+++Oub7c+YjpqiZ+xp8G07bylekuSnmWNyy1idS59by3E3KYq9CYfD9nm3v3qq+dEb+KImPGDTGZ5zlmeaKzjF5NmGEzDDTg70dlwt6m7Tv2OejemZ6WJ+Sx3c9O/zcT/hriU604Saz4OWMRqHS+czmGV9jm1jKrNubdUW6o2mLtreYqo6euJnbr6Nt0W5LHdz07/NxP+GuA35MxTEzMxER0zMo/lmttKZrjrWCyvU2R43GXZmLdjD4+1cuV7RMztTTVMz0RM+85vF/vW9/Mq/M6x9J55mOnM/w2aZJXzMytRXRYrinnTTVXRVRvEeGOdO3j2B2Mak15pXTWI9D59qDLcDidt+w3b9PZIjwzTHTEe85fI84y/PsrsZlk2Ms43AXt+x37NXOpq2mYnafFMTHvMbae5NOttRYb6J57j8Hlt/E/utVGLrru4iZnp3r2jaJnxzv4YhqXg/pLE6F4e5Xp7G4mzicRhJvTVdsxMU1c+7XXG2/T1VQCZInnfEfRmR4qrDZrqbKcPiaZ2qtTiaaq6Z8E0xvMe+zVyiuMuaZ3qG/o7Rd+9awFq76Fv3cLM9lxl7faaKZjp5kT6XaPsp3642eekOSrmmPyy3idTZ7byvEXKed6EsWOz1Ub96qrnRG/ijePGDUGndY6b1LVNOQZ7luYXIjebeHxFNVcR4Zp33j8DnmFeKvA/UXDHDW9QZVmc5hl2HuUzOLw9NVi9hqt/S1TETO0b7Rzonr8HQv3kycVMRr3IsTlee3Irz7LKaZqu9U4mzPRFcx9tE9E+3TPfkF2vgznOcsyPCeis5zHB5fht9uy4q9Tap38G9Uw4LiprC1oTQmaZ/ctxeuYeiKbFqZ2i5dqmKaInxbzvPiiWKtJ6c1hx51rjL+LzHslVqIuYnGYmZm3hqKpnm0UUR1b7TtTG0dE+2DZNri3oC7f7FTq7J4q323qxEU0/Cno/KmOAxuFzDC28TgMTYxWGuRvRds3IroqjxTHRLLuM5JO2Cq9Bau5+MiOiLuA5tuqfBvFczEePpVDk+dax4F6/u4O5NVq5ZrpnE4Ka5qw+Ltz1VR4d46quuPwwDsHHH6ezfC5/kOX5vgKpqwmOsUYi1v182qmJiJ8cb7T42beVhxXzPKcxp0bpzE3MHVNmm7mGJtVc25MVdNNqmY6aY5u0zMdfOiOrfcL6z7iDpHIMRVh841JlWExNM7VWa8TT2Sn26YnePwP3IeIGkc/wARTh8n1JlWLxNU7U2aMTT2Sr2qZnefwMrcNuTRmmqMhwucZ9nFOUWcXRF6zh6LHZrtVFUbxVVvVTFO8dO3TPT07Pn4ocm7ONI5JiM5yPM6c5weFpm7ftdh7Det0R0zVEbzFUR1z0xPikG2BlvkocWcyzTM/pN1JirmMmbVVzL8Tdq51yOZG9VqqZ6ao5sTMTPTHNmOrbbU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r75TXdx1R/Psf4e27BHX3ymu7jqj+fY/w9sFkZVyVMXmGV4PGRqyxbjEWaL0UTgJnm86mJ237J43txPJLzKm1VOG1Xg7lzbopuYOqiJ9+Kp/M1FpP+CuTf0Kz+hDlQYHop1vyetZUV3sLgZnEU+luVWqbtnFW4npim5tFdPX0xE0z1bxts2bwx1xl3EHSOGzzLIm3zpm3fw9U71WLsbc6iZ7/XExPfiYno6lb8sXA4fE8JacTepp7PhMfZrs1d+Jq51Mx7UxO/vR4EE5DuMv8AonVuCmqZw3Mw96I71NW9yJ/DG3wYBOeWT3I7PunZ/QuIpyHbFr6G6sxHY6ez9mw9vsm3TzebXO2/g3Svlk9yOz7p2f0LiMch7/cmq/6RY/RrBpxx+eZJlWfYSnC55luCzLDU1xcptYuxTdoiuImIqiKomN9pmN/HLkFRcpvXuM0Nw/j6D3Zs5rmd70LZvU/ZWadpmuuPHEbRHgmrfvA5HOdbcNOFc38FF3KsqxFcxXdwWW4WOyVVbdE10246J2+22RC/yptC265ijA6hvR9tRhrURP4bsKR4CcGbnE6cbnGd4+/hsnsX+xVVWtpvYm7tFVURVVvEbRVEzVMT0z7e2jMFydOGuHtRRdyW/iqo/j3sdeiZ+BVTH5AZk5RXEjJeJWfZTj8hwuPw9OFw1Vi76Mt0UVVTNXOjbm11dHTLVHJkqmvgbpeap3nmX496MRdiGa+VPobTuhs/yPDaWy70DZxOFruXaez3LvOqivaJ3rqqmOjwNJ8mHuGaY/m4j/E3QVZy5f3ro3+fi/zWU05Hli1b4Qxct26Kbl3H3puVRHTVMc2I396IQvly/vXRv8/F/mspxyQO45Z/p1/88AuxjDlr2qKeJGT3KaYiuvKqIqnw7Xru352z2M+Wz3Q8k9y48tcBork+V1XODGlKqp3mMJzfeiuqI/Myjys84u5nxlzDC11TNnLbFnC2470b0Rcn/uuT+Bqvk8dxbSn9FnylTIXKcw1eG436kiuJ2uVWblM+GJsW/wDPePeBt3hpkdnTegMgynD0RRTh8Hbivb+NcmnnV1e/VNU++kr4NP4q3jchy3FWZiq1fw1q7RMd+KqImPzvvBTPGLgTguJGprGdTnFeV36MNTh7lNGFi52Tm1VTFUzzo6dqtvaiFn6QyadO6WynJpxNWL+h+Ft4WL9VPNmuKKYpidt526I8LlwHXVldi1iuPeEsYi3RdsXdTUUXLdcb01UzioiYmO/Ew7FXXdkX/wBsHl//AN9Fv/Fw7EQcfqG1RfyDM7V2mKrdzC3aaonvxNExLBvJhrqt8ctMzTPXViKZ9qcPdb2zr/c2P/o9z9GWB+TL3cdL/wA+/wD4e4DsEAAQ7i/qunRfDrOs6prinE2rM28N471fpaPb2mYmfFEpiyZy1tW9mx+TaTw1zeixT6PxURP8erem3E+OI58/1oBEOSPpedQcUJzfE0zcw2TWpxNVVXTE3q96bcT4/s6vbobidfWgbnFjTGW116MynUWHwWP5l+buHyiq7Tejb0tUVTbneNp6Np26Uo+nDlA+ptWfiOf2IOP5Uem7mk+L1/McDFVmxmkU5jYro6Obd32r2nw8+Od/Whsfhpqe3rLQmS59bmnnYvDxN2mnqpux6W5T71UVMOcQquKepcDaxWt8p1DewmXxXXTfxOU1WabMVbc6Zqi3G0eljrnboXJyKdW86znWksTc6aJ+iGFiZ707U3Ij3+ZO3jqBefGTNrmR8LNUY+xVNF63gblFuqOumquOZEx7U1RLJPJFyKznHFu3icTRFdGV4S5jKIqjeOyb00U/g58zHjiGpuUHhq8XwY1XbtRM1U4Tss7eCiumqfyUyzjyKsVbtcR83w9cxFd7K6po37803be8fgnf3gbQcTq+mmvSWd0V0xVTVgb8TExvEx2OpyzitWfwVzn+hXv0JBhjksd3PTv83E/4a42Vxkza5kfCzVGPsVTRet4G5RbqjrpqrjmRMe1NUSxryWO7np3+bif8Nca65QeGrxfBjVdu1EzVThOyzt4KK6ap/JTIMs8kXIrOccW7eJxNEV0ZXhLmMoiqN47JvTRT+DnzMeOIboYv5FWKt2uI+b4euYiu9ldU0b9+abtvePwTv7zaAOJ1fTTXpLO6K6YqpqwN+JiY3iY7HUwzyWO7np3+bif8Ncbn1Z/BXOf6Fe/Qlhjksd3PTv8ANxP+GuA3vi/3re/mVfmdenJ6sWsTxn0rbxFum5RGKmvm1RvHOpoqqpn3piJ952F4v963v5lX5nXzycu7ZpX+kV+SrB2FozxOzq5p3h5qLNrFXNxGFwN2uzV4LnNmKJ+FMJMgPHzD3MTwb1ZRaiZqjBVXJ28FMxVP5IkGMeAWdac09xJwudaxxFVrB4K1cu2auxVXedfnamnopiZ6Iqqq38NMNX/VF8NfXq//ANDe81lbk+6FyXiHrTE5LqDFY7DWqcFXiLNWEuUUVVV010RzfTU1Rtzaqp6u80P9Spof111J/wBRY/Yg+zV3Hbhnnmls4yqvNr1yMbhLtjmzgb3TNVExH8Xo6Z62e+SpmVzL+NeTWqKpi3jbV/DXNu/HYqq4j4VFK+PqVND+uupP+osfsXOaJ5PWlNH6pwGfZZmGeXcZgqqq7dGIvWqrczNM09MU2onqqnvwDmOUVpXHav4VZngMpt1XsfZqoxVqzT13eZO80x4Z5s1bR352hlnk78VcNwwzfNcNneCxF3Lsw7HF2qzEdlsV25qiJ5s7bx6ad4336I9pvFXuveDui9b3rmJzbK4s5hX9ljcHV2G7VPhq29LVPjqiQfRpri3oTUcURlupsvi7X1WcTX6HuTPgim5tMz7W73az4Y6N1xmNjMtS5RTj8VbsxZt3YxN23+5xM1RHpK4iemqZ38aidTck6YoruaY1LvV/EsZhZ239u5R5irsr1RxA4G6r+hWMuXqLVqYrry6/c7Jhr9uZ+yo70b7T6anad42nqmAbryDJ8Bp/JsJlWUWPQ+AwtHY7Nrn1V8ynwb1TMz78sbcr/SWYZbxGuajmzcryvNbdqIvxG9NF2iiKJtzPenaiKo8O87dUtg6P1BhNVaXyzPMv50YbHWab1NNXXRM9dM+OJ3ifafdmeX4PNcBewWZ4Wxi8Hep5tyzfoiuiuPHE9AKD4Vco3SuI0/l2W6qru5RmOGs0WK7s2puWLs0xERVE0xM077b7TG0eGV15NqPT2qsJcpyfNsuzOzXRNNyjD4im5MUzG0xVETvHvqk1VyY9FZtcrvZRdx+S3aunmWbnZbUT/Nr3n3oqiFN655OurdGYe7nOncxozWxhIm7NWGiqxibcR0zVFO877R9rVM+IGmtM8HNB6YzzC5xkeRehcxw01TavRi79fN3pmmeiquYnomY6Y76wGWeTNxszbNs+w+kdXYmrG1YimqMFjbn+1iummaux3J/jbxE7VT079E77xtq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198pru46o/n2P8AD23YIz7xN5OP08a5zTUX00+gfR1VE+h/od2Xmc23TR9l2Wnf7HfqjrBPdM8TtD2NN5VZvatyS3dt4S1RXRVjKImmYoiJiel9mK4t6Awtmq7d1dk9VNMbzFrERcq96mneZ/Ao76kb7tvmn/WeyzyR7UV/u2s666fBRlkUz+Hssgg3KR4yYXiBVhcl07TdjIsJd7PVfu08yrE3dpiJinrimImdt+md+mI2hdfJK0Ni9K6HxWa5rZqsY7Oq6LtNquNqqLFET2PeO9M86qr2phyugOT5ovSOMtY67av5xmFqYqouY+Yqot1eGm3ERT8LfbvLfBRXLJ7kdn3Ts/oXEY5D3+5NV/0ix+jWuLjLw/7ZOkaMj+if0N5uKoxPZuwdm+xiqObzedT9t1795xfA7hV2rcDm2H+jP0U9H3LdznehewczmxMbbc+rfffxAs5nrloZDisw0JlWbYW3Vct5Zi57PFMfYUXIiOdPiiqmmP6zQr043C2MdhL2Fxlm3fw16ibd21cpiqmumY2mJieuJgGUeSdxSyDT2SYzS+pMbay6qvEzicLib8821VzqaYqoqq6qZiad4meid/F06Cz3ihojI8DVisdqjKZoiN4osYmm9cq/m0UTNU/gU9rPkrZTj8dcxOlc6u5XbrnnehMRa7Pbp8VNW8VRHt8723EZFyTJjFU1Z9qiKsNE+mtYLDbV1R4q6p2j4Mgp7jvxJ7ZWr6cdhsPVhsswlv0PhLde3ZJp33muvbvzPejoiIjxzOtuS7cpucDNNxTO80eiKao8E+iLv/4nBa55OOnM9ybJcuyDExkNGXdl51ynD9nrxPP5u81zNVMzMc3r37+20RsnHBzQN3hxpW5kdWbzmln0RVftV1YfsM24qiN6dudVvG8TPvyCleXL+9dG/wA/F/mspxyQO45Z/p1/88Oa45cJe2nayaj6NfQr6HVXp39Cdn7J2Tmfy6dtuZ4+tznCDQna60dRkP0R+iPNv3L3Z+wdh+y26ObzqurbwgmzGfLZ7oeSe5ceWuNmKZ428EO2fqHA5p9MH0L9DYWMN2L0F2fnenqq52/ZKdvstttu8CQ8njuLaU/os+UqU/yytBYjE+gdZ5bZquUWLcYTHxRHTRTvM27k+LeqaZn+a0Hw70z9J2i8q0/6L9GegbU2+z9j7Hz/AE0zvzd526/DLn8RZtYmxcsYi3Rds3KZort10xVTXTMbTExPXEx3gZl5OHHDJsPpnCaX1jjaMvxOBp7FhMZfna1dtR9jTVV1UzTHR07RMRHTuu7N+JmicpwFWMxmqcn7DTG8RZxdF2ur+bRRM1Ve9Cp9c8l3T+b4y7i9M5leySu5POnDVW+z2In+TG8VUx78x4IRHA8kvHVYiPR+q8NRY36Zs4SqqqY9+qIgFdcUNZ5pxh4o4e3pmxiqbVfNwOX4eKpiqqmJmZrr26I3mZmfBEdM9G7cmkcnjT+lsoyiLs3pwOEtYebs9dc00xE1e/MTPvovww4UaZ4dWaqsmw9d/MblPNu4/EzFV2qPtY2iIpp8URG/RvvsnwOu7Iv/ALYPL/8A76Lf+Lh2Is74Dk1+hOIWH1R9NfP7DmlOZehvodtvtd7JzOf2X3t9vHs0QD486/3Nj/6Pc/Rlgfky93HS/wDPv/4e439jbHorB38Pzub2W3VRztt9t423UHwy5OP0j65yvUX00+jvQNVc+h/od2Ln863VR9l2Wrb7LfqnqBoIAHqxeItYTC3sTiblNuxZoquXK6uqmmI3mZ9qIdeN6vF8XONW8c+Ks6zGKY782rETt/2Wqf8Atbx4h6exOrNGZpkWDzL6GV4+32GrE9h7LNNEzHPjm86n7Knenr76s+DfALDcOdV157fzz6LX4w9VmzROD7BFqapjevfslW87RMd77KQXThMNZweEs4bDW6bdizRTbt0U9VNMRtER70PaAPlzbAYfNcrxmX42jsmFxdmuxdo+2oqpmmY/BLr40rjsXwm40WasZNUTlOPqw2K2j/aWZmaK5iO/vRPOj3nYiovi9yfMNxB1jc1Bh8++hN29Zoov2vQXZ+yV0xtFe/ZKdvSxTG238UF0ZjhMLnOT4nB4ja9gsbYqs182d4rt10zE7T44l1+Wpzrgnxeoru2prxOV4ieifS04rD1RMbxPgqomenvT44bz0PkuJ05pLKsmxuYfRK9gbFOH9Fdi7F2Smnop3p51W0xTtHXO+2/fcHxQ4Y6e4j5fbs53Zrt4uzExh8bYmKbtrfvbzG00/wAmfe2npB4aT4t6J1NllrF4TUGX4auqmJrw2Nv02Ltue/E01TG+3hjePGgfHDjppzJdM4/K9N5hhs3zrGWqrFM4auLlmxFUbTXVXHpZmImdqYmenr2hAMXyS8wjEzGE1Xha8Pv0VXcJVTXEe1FUx+VYnDbk4ab0pi6MfnOJuZ7mFHTb7Lai3Yt1fbRb3neqO9MzMd/aJBnXksd3PTv83E/4a43lmuAsZpleMy/GUc/C4uzXYu0/bUVUzTMfgmVF8K+Tt9IWusu1H9NHo/0HF2PQ/wBD+xc/n26qPsuy1bbc7fq7y/gdeFqc64J8XqK7tqa8TleInon0tOKw9UTG8T4KqJnp70+OG1NJ8W9E6myy1i8JqDL8NXVTE14bG36bF23PfiaapjfbwxvHjefFDhjp7iPl9uzndmu3i7MTGHxtiYpu2t+9vMbTT/Jn3tp6VA4vkl5hGJmMJqvC14ffoqu4SqmuI9qKpj8oJ/xw46acyXTOPyvTeYYbN86xlqqxTOGri5ZsRVG011Vx6WZiJnamJnp69oZ65LHdz07/ADcT/hrjRXDbk4ab0pi6MfnOJuZ7mFHTb7Lai3Yt1fbRb3neqO9MzMd/aJfHwr5O30ha6y7Uf00ej/QcXY9D/Q/sXP59uqj7LstW23O36u8C+cX+9b38yr8zr55OXds0r/SK/JVuwm9R2S1XRvtzqZjfwbs+cOOTb9Jmtsq1B9Nfo30Dcqr9D/Q7sfP3pmnbndlnbr8Eg0K+fMsFYzLLsVgcZRFzDYm1VZu0T/GoqiYmPwTL6AHXjmeCz7gjxYt10Uz6Iy+9N3DXK4mKMXh6t439qqmZiduqd464bG0Nxp0TqzLbV+nOcJlmMmmOy4PH3qbNdFXfiJq2iuPHTv73UkOv9Caf15lMYDUeCi/TRvNm9RPNu2Znv0Vd7vdHTE7RvEs951yTKvRFVWR6ppixM+lt4zC+mpjx1U1bT8GAXJrfjRojSmXXb9zO8JmOKiP3PB5fepv3K6u9E82Zin26pj3+pD+T5xkzziNnua4DNclpow9nnX7eMw3RRYomfS2rm/XPgmOmdp6OuYiWnuSbZoxNFzUOp67tiJ9NZwWG5lVX9eqZ2+C0To/SuTaPyW1lWncDbweDonnTFPTVXV36qqp6aqvHP5gVRytsjzjHaDwucZDfxdu5lN6q5iKMPcqpmbNcRFVXR182aaZ8UTM95XfJk40ZZkmXYnTmtMwuWeffm/hcfiKqq6PTRETbrq6eb0xvEz0dM77dG+ta6aa6Kqa6YqpqjaYmN4mFC6+5MumNQYy7jdP4u9kGIuTNVVq3bi7h9/FRMxNPtRVt4IBat7iBo6zhZxNzVeQxY235/wBELUxPtem6WNOU5r/KNe61wdWnpqvYLL8POHjEzRNPZ6pqmZ5sT082OiI38acUckvNJvbV6qwUWt/sowlc1be1zv8ANaXDPk9aX0Zj7OZY27ezvNbMxVauYmiKLVqqOqqm3G/T46pq2642kEs4FZFi9NcJdN5XmNFVvF28PN25bq6Jom5XVc5s+CY5+0+0yVxsjU3D/jDjb8Y/HxhbuM+ieB51+vsVdE18/m7b7bUzvTMeLxw3gjmutFZFrnJ5y3UeBpxNmJ51uuJ5tyzV9tRVHTE/knvxII3objPorVmV2cRTnWCy3GTTHZcHjr9Nmu3V34iapiK48dO/vdT91zxk0XpXKMRiK87wOY4uKJ7FgsFfpvXLlW3RE82ZimPHVtH5lO57yTKZxFVeQ6pmmxM+ltY3C86qmPHXTMRPwYeGS8kufRFNWd6qibET6a3g8JtVVHirqq2j4Mgqzk05Hi8+4yZNew1qYsYC5VjcRXTHpbdNMTtHv1TTT77fyMaA0NkGg8n+h2nMHFiiqYqvXq55129VHfrq7/tdERv0RCT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/9k=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2768" y="3631360"/>
            <a:ext cx="12329844" cy="98638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QEBAQADAQEAAAAAAAAAAAYHBAUCAwgBCf/EAEYQAQABAwIDAwsBBQYFAwUBAQABAgMEBQYHESESEzEiNTdBVHR2lLK000IIFCMyURVxgZGhsRZDUmFiM3KiFyTB0fIl8P/EABoBAQEBAQEBAQAAAAAAAAAAAAABAgUGBAP/xAA7EQEAAQMDAgMEBwYGAwEAAAAAAQIDEQQxQQUhEkJRMlJhYgYTFHGBkfByoaKxssEVIzNDU8Iik8Mk/9oADAMBAAIRAxEAPwD/AFTAAAAAAAAAAAAAAAAAAAAAAAAAAAAAAAAAAAAAAAAAAAAAAAAAAAAAAAAAAAAAAAAAAAAAAAAAAAAAAAAAAAAAAAAAAAAAAAAAAAAAAAAAAAAAAAAAAAAAAAAAAAAAABl+6P2htlbT1/N27qWlbgu5ODc7u5Xj4MV25nlE+TV2o5x1fXo9BqeoVzb0tE1TEZxHokzEbr3cG5tv7UwJ1TcmsYmm4vaiiLuRciiJqnwpjn4z/wBoeTtnihw+3lmf2ftrdmBnZXZqrixRXNNyaY8ZimqImYj/ALMg2BiaR+0JxD1/eu7ce5maPt+u3haNpWTT2bdEVdqZru2+c86p7Mc4nnEzPKelMRFJxn4TbSxtoZu9NqaVibf17bdqdSxMzT7dOP8A+lHammqmnlTVzpp6c45xMRy6c4nvT0jQaa/T0/V11xfqxmYiPBTNURMRMbzjMeKYxjiJwx4pmMxs2QYVt39qzaV3QdPr17R9fq1Kca3+91YunxNmq92Y7c0T2/5ZnnMNq0jUrGs6Vhaxi0XKLOdj28m3Tdp7NcU10xVEVR6p5T1hyNf0jW9Mn/8AVbmmMzETxOPRqKoq2dY/LOh8VuLmmfs+0cXNT3Zlbg13XNUp0PB0+nBwLOLid7qk4tu/ETTamu9FHT+JfptTPZ5xT1qn6t9RxzzuFvFXSd3171wNtU7QyczD1TX6dvf2lOXRRX32J2dOm5Zqx7luIntTbouU+XEV9aZp5rT9VjDdi6xuna+5OE+xb+9NQ1bTtb2rqOdk/v8Aj4dN25ctUYU2aImxZt8qbdN25EREc5ifLmqYiUrr3Fbipe03VMfRt3UYWZ/9Ybe0cfIrwLFyLOmVdmJtdmaOVUxzmYqnyufLnVyB+nBhmbVxNzONNrhLg8YtbwtLxdm0atkZ8aXplzUMjKnNqtxX26sbuKPJ5U1UxZmJiOkU1c6ld+z7vPX9+cKdK17dOTaytWovZmn5WVbtRajJrxsq7Y77sU+TRNcWoqmmnpEzPLlHKAaKMd1/Wd+ax+0Tb2Bpm/MrQduYu07euZFrEw8Su9dyIzZt8u8v2rnZoqojlVHLny5dmaJ5ygqeNm8Lm+9nbj25rO8tU2Xu7c/9hU39S0rScbRsi1couxRXg0xNOpxNFduOVd6K7dcU3JjpNEg/T4/IOh67vLhJo3GneWjbr1nX86jftOj4+FnWNOixORk/uNqMuvs2rEzcpi5yimb1uzPZp7UUzM1td4R5nG2jeWoadvXSt2XNrV6bRex8/dP9hUZ1vPi5yqs0RpNyaKrNVExVE10RVTVTMdqYmIgNhAAAAAAAAAAAAAAAAAAAAAAAAAAAAAAAAAAAAAAAAAAAAAAAAAAAAAAAAAAAAAAAAAAAAAAAAAAAAAAAAAAAAAAAAAAAAAAAAAAAAAAAAAAAAAAAAAAAAAAAAAAAAAAAAAAAAAAAAAAAAAAAAAAAAAAAAAAAAAAAAAAAAAAAAAAAAAAAAAAAAAAAAAAAAAAAAAAAAAAAAAAAAAAAAAAAAAAAAAAAAAAAAAAAAAAAAAAAAAAAAAAAAAAAAAAAAAAABjG6dn7+4d76z+JXC/T6NaxNcin+2dDuXZoqruxPS9anw59Z/rMdqrlExV5Pl69lcZeNlmnZl3ZF7Y+gZMxOp5uXe729dt0zEzaojlT4z6uXXl1qiOcTvY9Ba6/XRFFyuzRVdoiIprnOYxtmM+GqaeJmJ2jOcMeD4uHQ9Gwdu6Ng6DplFVGJp2PbxbFNVXOYoopimOc+ueUdZdwODXXVcqmuqczO7aTscKuH2PsO7wxjbGNd2xepu0V6dkV13qJi5cquVT2q6pq59uqaonnzpnlNMxyjl/ND4V7K0HTdS0mxh6jqFjV7E4mZOs6xmardu480zT3Pe5d25cptcqqvIpqinnVVPLnMyrRkZ9e4DcNb+gaLty5g63+7bcvVX9IyKdy6nTnYM1W5t1U2syMj94otzRPZ7uLnY5REcukPt0vgbwt0bTbWkabtfucWzr1G56aP33IqmdUp5csiaqrk1VVTMc5iZmmqeczEzMyvAHj07R29Tu6vfdOn8tdr06NJqyu9r64sXJuRb7Ha7H88zPa7Pa9XPl0SlNc8JcSxtLh/wX3VrWlRVezO90rO06bVu9evV3LtMznZ1q7NU11VVdImmIqiInpyjQwEvoOhaTq2sWuJefs7P0TcmVpv9lXbWfkW679rFi7NyLVdNi9dx58ryu1TVVPKYiZ9UT+D+ztwh0/UdO1PH21lVXNG1GNV0u1e1nOvY+m5PaqqmrFsV3ptY9MzXV2qLdNNFXTnTPZp5aQAiszg1w31DUdxajn7dqyf+LbUW9axLubkV4ObMU0UxcrxJudxF2KbVuO9iiLnkx5Tv2fw62vsXvqtCp1W7dv0U2qr+qa1m6nept0/y26LmXduV0URMzPYpmKec8+XPqp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mebxjy8azmbmsbVt39n6dqk6Vlap/aMU5EVU3Is13qMfu+zVZpuz2ZmbsVcoqqimYiOemPz7Xom4LXDXWOB3/AA1q9WrZmr5FjHyowLtWBVhXsub/AO81ZUR3URFuqqJomqK+1HZimZmGqYid0lt2vZO5bGLbr2vpOmahfqr5V0Z+o3MOiKOXjFdFi9Mzz5dOzH9/qeBsXem490azr2l6xtrTcG1od63i1ZeBqtzMtXsiae1ctRNePamJtxNMVePKauXjE8vs1TeGoY+2d0ZWjbU12c7b1F7HxbN3BnnqF2m1E0VY8RMzdtzVMRz5eMT06Onhrtq5tLY+kaLlVTczKMeL2ddqjyruVc8u9XV65mblVU9U4FMJ3iNrWftvh9ufcWl100Zul6Nm5uNVVTFVNN23YrromYnpMc6Y6PZ06/cydPxcm7y7d2zRXVyjpzmmJlFdIAAAAAAAAAAAAAAAAAAAAAAAAAAAAAAAAAAAAAAAAAAAAAAAAAAAAAAAAAAAAAAAAAAAAAAAAAAAAAAAAAAAAAAAAAAAAAAAAAAAAAAAAAAAAAAAAAAAAAAAAAAAAAAAAAAAAAAAAAAAAAAAAAAAAAAAAAAAAAAAAAAAAAAAAAAAAAAAAAAAAAAAAAAAAAAAAAAAAAAAAAAAAAAAAAAAAAAAAAAAAAAAAAAAAAAAAAAAAAAAAAAAAAAAAAAAAAAAAAAAAAAAAAAAI/jH6It8fDep/a3FJo3mfB92tfTCb4x+iLfHw3qf2txSaN5nwfdrX0wvCcuwBFAAAAAAAAAAAAAAAAAAAAAAAAAAAAAAAAAAAAAAAAAAAAAAAAAAAAAAAAAAAAAAAAAAAAAAAAAAAAAAAAAAAAAAAAAAAAAAAAAAAAAAAAAAAAAAAAAAAAAAAAAAAAAAAAAAAAAAAAAAAAAAAAAAAAAAAAAAAAAAAAAAAAAAAAAAAAAAAAAAAAAAAAAAAAAAAAAAAAAAAAAAAAAAAAAAAAAAAAAAAAAAAAAAAAAAAAAAAAAAAAAAAAAAAAAAAAAAAAAAAAAAAAAAR/GP0Rb4+G9T+1uKTRvM+D7ta+mE3xj9EW+PhvU/tbik0bzPg+7WvpheE5dgCKAAAAAAAAAAAAAAAAAAAAAAAAAAAAAAAAAAAAAAAAAAAAAAAAAAieK+ocRNG0CzrnDzHxcy7p1+MjOwbtqarmVjxHlUW559J9cxEdqfVPTlV38POIW3+JW3bW4NBvf+GTjVz/FxrvLrRXH+0+Ex1hTsR4ibC3Dw93Fd4wcJ8btXZ8rXdEp5xbzrXPnVcopjwr8ZnlHPn5Ude1FXc0FGl6jZ+xXMUXfJXtEzPkr+/wAtXE9p7bYnMTltwnNg792/xG27Y3Ht7J7dq55N6zXy7zHu8utuuPVMf5THKY5xKjci/Zuaa5VZvUzFVM4mJ3iW4nPeAB+QAAAAAAAAAAAAAAAAAAAAAAAAAAAAAAAAAAAAAAAAAAAAAAAAAAAAAAAAAAAAAAAAAAAAAAAAAAAAAAAAAAAAAAAAAAAAAAAAAAAAAAAAAAAAAAAAAAAAAAAAAAAAAAAAAAAAAAAAAAAAAAAAAAAAAAAAAAAAAAAAAAAAAAAAAAAAAAAAAAAAAAAAAAAAAAAAAAAAAAAAAAAAAAAAAAj+Mfoi3x8N6n9rcUmjeZ8H3a19MJvjH6It8fDep/a3FJo3mfB92tfTC8Jy7AEUAAAAAAAAAAAAAAAAAAAAAAAAAAAAAAAAAAAAAAAAAAAAAAAAAAABiG+9k69wt3Ff4tcLMSbuNd8vcGhUdKMi3z51XbdMeFUdZnlHSecxziaonUtl7z0Hfu3sbcm3cuL2LkRyqpnpXZrj+a3XHqqj+n90xziYl7rEN5bT13g7uDI4pcNMKrI0fJnt7i0C30oqo8Zv2Yj+WY5zM8v5es9aZqiPR2rtHXLdOm1E4v0xiiqfPHFFU+vu1T+zPbExjHg7xs28ePtLduhb30HG3HtzNpycPKp5xPhVbq9dFcfpqj1x/wDjlL2Hn7tquzXNu5GKo7TE7xLe4AwAAAAAAAAAAAAAAAAAAAAAAAAAAAAAAAAAAAAAAAAAAAAAAAAAAAAAAAAAAAAAAAAAAAAAAAAAAAAAAAAAAAAAAAAAAAAAAAAAAAAAAAAAAAAAAAAAAAAAAAAAAAAAAAAAAAAAAAAAAAAAAAAAAAAAAAAAAAAAAAAAAAAAAAAAAAAAAAAAAAAAAAAAAAAAAAAAAAAAAAAAAAAAAAAI/jH6It8fDep/a3FJo3mfB92tfTCb4x+iLfHw3qf2txSaN5nwfdrX0wvCcuwBFAAAAAAAAAAAAAAAAAAAAAAAAAAAAAAAAAAAAAAAAAAAAAAAAAAAAH8mImOUxziX9AYRu3beucC9w5HErh9hV5W18yvt6/odvwtR679mP0xHWf8Ax/8AbPk7FtfdGiby0PF3Ft7OoysLLp7VFdPjTPrpqj9NUT0mJ8Hp10UXKKrdymKqaomKqZjnEx/SWCbj2/rn7Pe4b+/djYd3N2XqFyK9b0W31/c5n/n2Y9UR/lHhPk8pp9Laro+kFuLF2cammMU1T/uRG1NU+9Hlqnf2Z4lif/Dvw30ebt3cWjbr0bF3BoGdby8HMo7dq5R/rEx4xMT0mJ6xMPSecroqtVTRXGJjtMTxLYAyAAAAAAAAAAAAAAAAAAAAAAAAAAAAAAAAAAAAAAAAAAAAAAAAAAAAAAAAAAAAAAAAAAAAAAAAAAAAAAAAAAAAAAAAAAAAAAAAAAAAAAAAAAAAAAAAAAAAAAAAAAAAAAAAAAAAAAAAAAAAAAAAAAAAAAAAAAAAAAAAAAAAAAAAAAAAAAAAAAAAAAAAAAAAAAAAAAAAAAAAAAAAAAI/jH6It8fDep/a3FJo3mfB92tfTCb4x+iLfHw3qf2txSaN5nwfdrX0wvCcuwBFAAAAAAAAAAAAAAAAAAAAAAAAAAAAAAAAAAAAAAAAAAAAAAAAAAAAAAHwu2rd+3XZvW6blu5TNNdFUc4qiekxMT4w+YbDBNY0fWP2ddwXt3bVxb+dsLUr0VatpdvyqtOrmeXfWo/6f/5n9Mxt2i61pe4tKxdb0XNtZeDmW4u2b1uedNVM/wC0x4TE9YmJierqv2LOTZuY2TZou2rtM0XLddMVU10zHKYmJ6TEx6mE6jhav+zhr1zXdEsZGfw61S/FWfg08669Ju1Ty7y3z/RPT+/pTPWKap9JTVH0hoi3X21UR2n/AJIjifnjifNtPfGcex9zeRyaVqum65puNq+kZtrLwsu3F2zetVc6a6Z9cf8A69TrecqpmiZpqjEw2AIAAAAAAAAAAAAAAAAAAAAAAAAAAAAAAAAAAAAAAAAAAAAAAAAAAAAAAAAAAAAAAAAAAAAAAAAAAAAAAAAAAAAAAAAAAAAAAAAAAAAAAAAAAAAAAAAAAAAAAAAAAAAAAAAAAAAAAAAAAAAAAAAAAAAAAAAAAAAAAAAAAAAAAAAAAAAAAAAAAAAAAAAAAAAAAAAAAAAAAAAAAAAI/jH6It8fDep/a3FJo3mfB92tfTCb4x+iLfHw3qf2txSaN5nwfdrX0wvCcuwBFAAAAAAAAAAAAAAAAAAAAAAAAAAAAAAAAAAAAAAAAAAAAAAAAAAAAAAAAH1ZeJjZ2Ldws3Ht38e/RVbu2rlMVU10THKaZiekxMPtFiZicwMAyLesfs07gnMxaMnUOG2rZH8a1HOu5o96qfGPXNE/6+E+VymrdtN1LA1jAx9U0vLtZWJlW4u2b1qrtUV0THOJiX91DT8HVsG/pmp4lrKxMq3VavWbtMVUXKJjlMTE+MMFtzrX7M24YtXKsnUeGurZHk1TzuXNHvVT6/XNE/6/+6J7XpY8P0io9NVEf+2I/wDpH8f7W+PY+5+gh9GFm4mpYlnPwMm3kY2RRTdtXbdUVUV0THOJiY8YmH3vNTE0zid2wBAAAAAAAAAAAAAAAAAAAAAAAAAAAAAAAAAAAAAAAAAAAAAAAAAAAAAAAAAAAAAAAAAAAAAAAAAAAAAAAAAAAAAAAAAAAAAAAAAAAAAAAAAAAAAAAAAAAAAAAAAAAAAAAAAAAAAAAAAAAAAAAAAAAAAAAAAAAAAAAAAAAAAAAAAAAAAAAAAAAAAAAAAAAAAAAAAAAAAAAAAABH8Y/RFvj4b1P7W4pNG8z4Pu1r6YTfGP0Rb4+G9T+1uKTRvM+D7ta+mF4Tl2AIoAAAAAAAAAAAAAAAAAAAAAAAAAAAAAAAAAAAAAAAAAAAAAAAAAAAAAAAAAA5dU0vT9a07I0nVsO1lYeXbm1es3aedNdM+MTDqFpqmiYqpnEwMEwsnV/wBm3X6NJ1S7kZ/DjVb8xiZdXOu5pF6qefYr/wDCf9fGOsVRO74+RYyrFvKxb1u9ZvURct3LdUVU10zHOKomOkxMdebn1fSNM1/TMnRtZwrWXhZlubV+zdjnTXTP+39YmOsTETHViWl6prH7OevWtsbjyb+fw+1O9NOmajXzqr0u5VPPubk/9Hj/AK1R+ql6OqI+kNM109tVEd4/5YjmPnjmPNvHfOcex9zeR8LV21ftUX7F2i5buUxXRXRVE01UzHOJiY8YmHzebmMdpbAAAAAAAAAAAAAAAAAAAAAAAAAAAAAAAAAAAAAAAAAAAAAAAAAAAAAAAAAAAAAAAAAAAAAAAAAAAAAAAAAAAAAAAAAAAAAAAAAAAAAAAAAAAAAAAAAAAAAAAAAAAAAAAAAAAAAAAAAAAAAAAAAAAAAAAAAAAAAAAAAAAAAAAAAAAAAAAAAAAAAAAAAAAAAAAAAAAAAAErlcUNj4WuTt/J1mujJpyqMGu7+535xbeTVHOmxXkxR3FF2eceRVXFXOYjlzmFU/ONd2mr9nXcui3rszrtW4svBqtdr+PVqNepdq3ERz59uYmiqI6Ty6+DVMZSX6E1PU9P0bT8jVdWzbOHh4tubt+/eriii3RHjMzPSIcO3d16Vum3du6VY1Wiiz2ec52kZeDFUVc+U0fvFujtx08aefLpz8YZ3xu1D+1tt6Pg6NuPAopw91abi6xfiqi/TheXzjvqOfZiYuTaq7NfTn2ecTD29natuTD4i6/sXU9xZG4sHB0/Ez7ebk2ce3fxbt2a6Zx7n7vbt0Vc4oi5T5EVRFXXnHKTHbJl6PGP0Rb4+G9T+1uKTRvM+D7ta+mE3xj9EW+PhvU/tbik0bzPg+7WvphODl2AIoAAAAAAAAAAAAAAAAAAAAAAAAAAAAAAAAAAAAAAAAAAAAAAAAAAAAAAAAAAAA8/X9B0jc+j5Wg67hW8vBzKJt3bVcdJj+sf0mJ6xMdYmIl6A1RXVbqiuicTHeJjgYFoOva1+zxuGxsfeeXezdj6jdmnRtXudZwap69zdn1Ux/p/NHTtRTvdu5Rdopu2q6a6K4iqmqmecTE+ExLzdzbZ0TeGiZW3tw4NGXg5dHZuUVeMT6qqZ8aaonrEx1iWM7V3FrnAPcNjh1v3NuZe0s6uaNB1u54Y39LF6fVEf6eMeT/L6O5RR9ILc3rUY1NMZqpj/ciN6qY9+PNT5vajvmGPY7cN6H8pqpqiKqZiYmOcTHrh/XmmwAAAAAAAAAAAAAAAAAAAAAAAAAAAAAAAAAAAAAAAAAAAAAAAAAAAAAAAAAAAAAAAAAAAAAAAAAAAAAAAAAAAAAAAAAAAAAAAAAAAAAAAAAAAAAAAAAAAAAAAAAAAAAAAAAAAAAAAAAAAAAAAAAAAAAAAAAAAAAAAAAAAAAAAAAAAAAAAAAAAAAAAAAAAAAAAAAAAB5Ne0dqXNep3Vc2xpNWt0R2adSnCtzlRHZ7PKLvZ7f8vTx8Oj1gHnRt3b8WdQxo0LT+61aqqvULf7rR2cuqqns1TdjlyuTNMREzVz5x0NC25t7a+HVp22tB07ScWqubs2MHFox7c1zERNU00REc+UR1/7Q9EBH8Y/RFvj4b1P7W4pNG8z4Pu1r6YTfGP0Rb4+G9T+1uKTRvM+D7ta+mF4Tl2AIoAAAAAAAAAAAAAAAAAAAAAAAAAAAAAAAAAAAAAAAAAAAAAAAAAAAAAAAAAAAAAA8jde1ND3roWTtzcWFTk4WVTyqpnpVRV6q6Z/TVE9Yl643buV2a4uW5xVHeJjeJN2HbO3RrnBbcGPww4j5tWRoGXV2Nva9c6UxT6se9P6eXOI6/wAvT9MxNO4vF3hs/Qd9aBk7b3HhxkYmTH91dquP5blE/pqj1T/fE84mYZXsneWu8Jtw4/Cjifmzf0+9PY29r1zpRet+FNm7M+FUdIjnPTpHWJpl6C9bo67bq1NiMaimM10x545rpj196mP2o5iMex2nZtwDzjYAAAAAAAAAAAAAAAAAAAAAAAAAAAAAAAAAAAAAAAAAAAAAAAAAAAAAAAAAAAAAAAAAAAAAAAAAAAAAAAAAAAAAAAAAAAAAAAAAAAAAAAAAAAAAAAAAAAAAAAAAAAAAAAAAAAAAAAAAAAAAAAAAAAAAAAAAAAAAAAAAAAAAAAAAAAAAAAAAAAAAAAAAAAAAAAAAAAAACP4x+iLfHw3qf2txSaN5nwfdrX0wm+Mfoi3x8N6n9rcUmjeZ8H3a19MLwnLsARQAAAAAAAAAAAAAAAAAAAAAAAAAAAAAAAAAAAAAAAAAAAAAAAAAAAAAAAAAAAAAAABP762NoHELbuRtvcWN3li7Hat3Kelyxcj+W5RPqqj/AFjnE84lQD9LN65p7lN21OKonMTG8STGd2IcPt+bg4bbjs8IeK+T24r8jQNcr5xbzLXPlTbrqnwqjpEc55xPKmfGmatvTPEHh9t7iTt29t3cGPzoq8uxfoiO8xrvLpXRP9f6x4THOJZ5w437uHZG4bfB/ixf55tMdnRNYqme71Gz4U0VVT+v1Rz6zPSevKau/qLNvrVqrV6WmIvUxmuiOY5roj+qnjeO22Inw9p2bSA842AAAAAAAAAAAAAAAAAAAAAAAAAAAAAAAAAAAAAAAAAAAAAAAAAAAAAAAAAAAAAAAAAAAAAAAAAAAAAAAAAAAAAAAAAAAAAAAAAAAAAAAAAAAAAAAAAAAAAAAAAAAAAAAAAAAAAAAAAAAAAAAAAAAAAAAAAAAAAAAAAAAAAAAAAAAAAAAAAAAAAAAAAAAAAAAAAAAAj+Mfoi3x8N6n9rcUmjeZ8H3a19MJvjH6It8fDep/a3FJo3mfB92tfTC8Jy7AEUAAAAAAAAAAAAAAAAAAAAAAAAAAAAAAAAAAAAAAAAAAAAAAAAAAAAAAAAAAAAAAAAAAS3EXh3oHErb1zQtctzRXTPeYmXbj+Li3fVXRP+8eEx/hMVI/axfu6W7Tes1eGqmcxMcJMZ7SyDhrxC17buvRwi4r3Io1uzHLStTqn+Fqtnwp8qf+Z0/vnlMT5UeVr6T4k8OND4l6BVo+qxNjJsz3uDnW4/i4l71V0z/TpHOPXH9JiJiO4Y8Stb0/XKuE3FWabG5cSOWDnVT/C1Wz+mqmqfGvlH+PKfCqJh2tTp7fVrVWt0lOLlPe5RH9dEe770eWfl2zE+GcS10B59sAAAAAAAAAAAAAAAAAAAAAAAAAAAAAAAAAAAAAAAAAAAAAAAAAAAAAAAAAAAAAAAAAAAAAAAAAAAAAAAAAAAAAAAAAAAAAAAAAAAAAAAAAAAAAAAAAAAAAAAAAAAAAAAAAAAAAAAAAAAAAAAAAAAAAAAAAAAAAAAAAAAAAAAAAAAAAAAAAAAAAAAAAAAAAAAAABH8Y/RFvj4b1P7W4pNG8z4Pu1r6YTfGP0Rb4+G9T+1uKTRvM+D7ta+mF4Tl2AIoAAAAAAAAAAAAAAAAAAAAAAAAAAAAAAAAAAAAAAAAAAAAAAAAAAAAAAAAAAAAAAAAAAAAi+KPDDR+JuhxhZVycPU8Oe+07UbUcruLejrExMdZpmYjnHP1RMcpiJi0H76bU3dHepv2KvDVT3if1+pSYz2lkfCrijrMaxc4V8UrcYW7MCOVi/VPK3qlqPC5RPhNXKOf/flM8omKojXENxV4WaVxL0i3RVenA1rT577TNStc4uY92J5x1jrNMzEc49XSY6w8PhRxQ1XO1G9w14k2YwN4aXHLnVyijUbUR0u258Jnl1mI8Y6x64p7Or01nqdmrX6Knw1R3uURx89PyTzHkn4YZiZpnEtVAefbAAAAAAAAAAAAAAAAAAAAAAAAAAAAAAAAAAAAAAAAAAAAAAAAAAAAAAAAAAAAAAAAAAAAAAAAAAAAAAAAAAAAAAAAAAAAAAAAAAAAAAAAAAAAAAAAAAAAAAAAAAAAAAAAAAAAAAAAAAAAAAAAAAAAAAAAAAAAAAAAAAAAAAAAAAAAAAAAAAAAAAAAAAAAAAAAR/GP0Rb4+G9T+1uKTRvM+D7ta+mE3xj9EW+PhvU/tbik0bzPg+7WvpheE5dgCKAAAAAAAAAAAAAAAAAAAAAAAAAAAAAAAAAAAAAAAAAAAAAAAAAAAAAAAAAAAAAAAAAAAAAAITipwsweIunWcnFyp0zcOl1d9peqWudNdm5E84pqmOs0TP+MT1j+k3Y+jS6q9or1N+xViqP1+MTtMbTCTETGJZlwq4o52u5eRsHf2LGmbz0mOzfs1cqaM2iI6XrXqnnHWYjpynnHTpGmoDivwssb+w8fVdIy50vdGkT3ul6lbns1UVRPOLdcx1miZ/ymeceuJ4+E3Fa/uq7k7M3niRpW8tI8jMxK47MZER/zrXqmJ6TMR/WJjpMOtq9Ja19mdfoacY9uiPL81PyT/DPae2JZicTiWlgOC2AAAAAAAAAAAAAAAAAAAAAAAAAAAAAAAAAAAAAAAAAAAAAAAAAAAAAAAAAAAAAAAAAAAAAAAAAAAAAAAAAAAAAAAAAAAAAAAAAAAAAAAAAAAAAAAAAAAAAAAAAAAAAAAAAAAAAAAAAAAAAAAAAAAAAAAAAAAAAAAAAAAAAAAAAAAAAAAAAAAAAAAAAAAAAAj+Mfoi3x8N6n9rcUmjeZ8H3a19MJvjH6It8fDep/a3FJo3mfB92tfTC8Jy7AEUAAAAAAAAAAAAAAAAAAAAAAAAAAAAAAAAAAAAAAAAAAAAAAAAAAAAAAAAAAAAAAAAAAAAAAAAZvxc4T/8AG9rH3JtnM/snd+j/AMTTtQonszXy691cmPGmevKevLnPjEzE6QPq0esvaC9F+xOKo/KY5iY5idpjlJiJjEs24R8WZ3rTk7X3Th/2TvDR/wCHqGBcjs95y6d7bj10z05xHPlzjxiYmdJZpxa4T3d3V428Nn5caVvLR/4mDmUT2YvxH/Juf1iesRM+HOYnnEzDp4T8VLW/MXI0bW8SdL3VpE91qem3I7NUVRPKblET1miZ/wApnl4TEz1Ndo7Orsz1DQRinz0e5M8x60TxPG08ZzEzE4loQDgtgAAAAAAAAAAAAAAAAAAAAAAAAAAAAAAAAAAAAAAAAAAAAAAAAAAAAAAAAAAAAAAAAAAAAAAAAAAAAAAAAAAAAAAAAAAAAAAAAAAAAAAAAAAAAAAAAAAAAAAAAAAAAAAAAAAAAAAAAAAAAAAAAAAAAAAAAAAAAAAAAAAAAAAAAAAAAAAAAAAAAAAAAAAAI/jH6It8fDep/a3FJo3mfB92tfTCb4x+iLfHw3qf2txSaN5nwfdrX0wvCcuwBFAAAAAAAAAAAAAAAAAAAAAAAAAAAAAAAAAAAAAAAAAAAAAAAAAAAAAAAAAAAAAAAAAAAAAAAAAAGZ8VeFmZuHKx997EyqdL3npEdrGyKeVNGZREf+jd9UxMc4iZ6deU9J6aYPr0WtvaC9F6zPf494mJ3iY5ieYSYiYxKE4V8UsLiHgX8TNxJ0vcelVdzqul3edNdm5E8pqpies0TP8AjE9J9Uzdss4r8L9T1PPscR+HV+NP3jpVPapmnlFGoWojrZuR4TMx0iZ8Y6T05TT7XCrinpnErSrvasTp+uadV3OqaZd5xcx7sTymYies0zMTyn1eE9YdHXaG1fs/4hoI/wAvzU7zbmf50z5avwnvvInHaVyA4bQAAAAAAAAAAAAAAAAAAAAAAAAAAAAAAAAAAAAAAAAAAAAAAAAAAAAAAAAAAAAAAAAAAAAAAAAAAAAAAAAAAAAAAAAAAAAAAAAAAAAAAAAAAAAAAAAAAAAAAAAAAAAAAAAAAAAAAAAAAAAAAAAAAAAAAAAAAAAAAAAAAAAAAAAAAAAAAAAAAAAAAD8/ZetbgzOGur8brW4tZtatg6tfvYmHb1C7GFGHZy5sfu1WNE9zX2rdNUzXNE19qrnFUco5WIyj9AiL4rYu6tV2Ldxtm4+oXNQvZGHVVbwc2MTImxF+iq9FF2a6OzM24rj+emevi+nhnqu3r97WdC07D3Pp2qabdt/v+n7g1K/m5FqK6Zm3XRXcv3qJoqiJ5TbrmOcTz5SY7ZV1cY/RFvj4b1P7W4pNG8z4Pu1r6YTfGP0Rb4+G9T+1uKTRvM+D7ta+mDhOXYAigAAAAAAAAAAAAAAAAAAAAAAAAAAAAAAAAAAAAAAAAAAAAAAAAAAAAAAAAAAAAAAAAAAAAAAAAAAADJOK/C7WK9Wt8UuF92MLd2nU871mmOVvU7UR1t1x4TVyjlHPxjlE8pimY1sfboNfe6de+us/dMT3iqJ3pmOYn9d0mMxhE8LOKOkcTdEqyse1VharhT3Opadd6Xca7HSek9ZpmYnlPL1TE8piYWzIuKHDLW8PW6eLHCvljbnw455mHTH8LVbMfzUVU+uvlH+PKPCqIlX8NOJOicTNBjVdN54+Zjz3Wfg3J/i4l7101R48uk8p9fL1TExH3dQ0Nm5a+36D/Sn2qd5t1TxPrTPlq52nvCRM7SrgHEaAAAAAAAAAAAAAAAAAAAAAAAAAAAAAAAAAAAAAAAAAAAAAAAAAAAAAAAAAAAAAAAAAAAAAAAAAAAAAAAAAAAAAAAAAAAAAAAAAAAAAAAAAAAAAAAAAAAAAAAAAAAAAAAAAAAAAAAAAAAAAAAAAAAAAAAAAAAAAAAAAAAAAAAAAAAAAAAAAAAAGZXODeTXZzNsUbqojZ2oarOq5GlVafzyZqquRersU5Pecos1XY7UxNqa+UzTFceMaaLE4E3/Ym8qLOrd1ve3N7JzYyNMm7pVubWFYiKf/ALeummqmq9TziqZq7VFfldJjk+jZ+y83QtX1jc+v67Tq2t633NF+7Zxf3XHtWbMVRatWrU11zTEduqZmquqZmZ6xHKIqwyI/jH6It8fDep/a3FJo3mfB92tfTCb4x+iLfHw3qf2txSaN5nwfdrX0wcJy7AEUAAAAAAAAAAAAAAAAAAAAAAAAAAAAAAAAAAAAAAAAAAAAAAAAAAAAAAAAAAAAAAAAAAAAAAAAAAAAAAZDxK4d69oWvTxc4UURb16xTz1PTYj+Fq1jxqiaY8bnT++eUTHlRHPXh9ug193p936y33ie0xO1UTvEx6T+7eO6TGUtw64i6DxK2/Rrmi1zbuUT3eZh3J/i4t710Vx/tPhMf4xFSxniRsDcGztwV8X+FFj/AP0aI7WtaRTE93qVnxqqimP1+ueXWZ6x5XOKr/h7xC2/xJ27a3BoF/pPkZGPXMd7jXeXWiuP9p8JjrD7OoaC39VGu0PezM4mOaKvdq/61cx8cwkTxO6nAcZoAAAAAAAAAAAAAAAAAAAAAAAAAAAAAAAAAAAAAAAAAAAAAAAAAAAAAAAAAAAAAAAAAAAAAAAAAAAAAAAAAAAAAAAAAAAAAAAAAAAAAAAAAAAAAAAAAAAAAAAAAAAAAAAAAAAAAAAAAAAAAAAAAAAAAAAAAAAAAAAAAAAAAAAAAAAAAAAAAAAAABH8Y/RFvj4b1P7W4pNG8z4Pu1r6YTfGP0Rb4+G9T+1uKTRvM+D7ta+mF4Tl2AIoAAAAAAAAAAAAAAAAAAAAAAAAAAAAAAAAAAAAAAAAAAAAAAAAAAAAAAAAAAAAAAAAAAAAAAAAAAAAAAAAxHiHsLcPDrcV7i/wnxu3XV5evaJRzi3m2ufOq5RTHhX4zPKOfPyo/VFW3D7+ndQudOuzXTEVUzGKqZ2qj0n+07xPeEmPEndh772/xF27Y3Ht7J7dm75N21Vy7zHuRHlW649Ux/lMcpjpKiYhvnZWvcKtxX+LPC7Dm9h3fL3BoVvpRkW+fOq9biPCqOszyjpPOY5xNUNT2ZvLQd+bfxtybdy4v4uRHKYnpXarj+a3XH6ao9cf3THOJiX09R0FuiiNbopmbNU870T7tXx9J2qjvHMRKZ4nd7gDjtAAAAAAAAAAAAAAAAAAAAAAAAAAAAAAAAAAAAAAAAAAAAAAAAAAAAAAAAAAAAAAAAAAAAAAAAAAAAAAAAAAAAAAAAAAAAAAAAAAAAAAAAAAAAAAAAAAAAAAAAAAAAAAAAAAAAAAAAAAAAAAAAAAAAAAAAAAAAAAAAAAAAAAAAAAAAAAAAAAAAI/jH6It8fDep/a3FJo3mfB92tfTCb4x+iLfHw3qf2txSaN5nwfdrX0wvCcuwBFAAAAAAAAAAAAAAAAAAAAAAAAAAAAAAAAAAAAAAAAAAAAAAAAAAAAAAAAAAAAAAAAAAAAAAAAAAAAAAAAAAGIby2prnBrcGRxR4bYVWRomVPb3FoNvpRNHjORZj9MxzmZ5fy9f0zMRt7+TETExMc4nxh0On9Qr0FyZx4qKu1VM7VR6T8eYneJ7wkxl5G092aFvbQcbce3c2nJw8qnnE+FVFXrorj9NUeEx/8Ah7DB927c1zgRuDI4kcP8KvK2tm1xXr+h2/CzHrv2Y/TEf/H/ANs+Tse19z6JvHQ8XcW3s6jKwsuntUV0+NM+umqP01RPSYnwl+/UenUWaKdXpJ8VivaeaZ9yr0qj8qo7x8JE57Tu9UByGgAAAAAAAAAAAAAAAAAAAAAAAAAAAAAAAAAAAAAAAAAAAAAAAAAAAAAAAAAAAAAAAAAAAAAAAAAAAAAAAAAAAAAAAAAAAAAAAAAAAAAAAAAAAAAAAAAAAAAAAAAAAAAAAAAAAAAAAAAAAAAAAAAAAAAAAAAAAAAAAAAAAAAAAAAAAAAAAAAEfxj9EW+PhvU/tbik0bzPg+7WvphN8Y/RFvj4b1P7W4pNG8z4Pu1r6YXhOXYAigAAAAAAAAAAAAAAAAAAAAAAAAAAAAAAAAAAAAAAAAAAAAAAAAAAAAAAAAAAAAAAAAAAAAAAAAAAAAAAAAAAAPjXRRcoqt3KIqoqiaaqao5xMT4xMMD3Ft/XP2etw3997IxLuZsnULkVa3o1vr+5TP8AzrMeqI/yjwnyeU078+F21av2q7N63Tct3KZproqjnTVTPSYmJ8YdLpvUatBXNNVPjt19q6Z2qj+0xvTMd4lmqnLh29uHR91aNi6/oOdby8HMoiu1don/ADiY8YmJ6TE9YmOT0WC6vpGsfs66/e3ZtfGv52wNSvRVqumW/Kq02uZ5d9aj/p//AJn9Mxtujazpe4dLxta0XNtZeDmW4u2b1uedNdM/7T6piesTExPVvqPT6dNFOp00+KzX7M8xPNNXpVH5THeOxTOe07u0BymgAAAAAAAAAAAAAAAAAAAAAAAAAAAAAAAAAAAAAAAAAAAAAAAAAAAAAAAAAAAAAAAAAAAAAAAAAAAAAAAAAAAAAAAAAAAAAAAAAAAAAAAAAAAAAAAAAAAAAAAAAAAAAAAAAAAAAAAAAAAAAAAAAAAAAAAAAAAAAAAAAAAAAAAAAAAAAAAEfxj9EW+PhvU/tbik0bzPg+7WvphN8Y/RFvj4b1P7W4pNG8z4Pu1r6YXhOXYAigAAAAAAAAAAAAAAAAAAAAAAAAAAAAAAAAAAAAAAAAAAAAAAAAAAAAAAAAAAAAAAAAAAAAAAAAAAAAAAAAAAAAAPrv2LOVZuY2TZou2btM0XLddMVU10zHKYmJ6TEx6mE6hh6v8As369c1vRrGRn8OdUvxVm4VPOuvSLtU8u8o/8J6f39KZ6xTM70+nLxMXUMW9g52Pbv4+RRVbu2rlMVU10THKaZifGJh0undQnRTVbuU+O1X2qp9Y9Y9Ko3iePuzDNUZfVpWq6drmnY+r6RmWsvDy7cXbN61VzprpnwmP/APujrfn+/RrP7M+4JysejJ1Dhtq2R/FtxzuXNHvVT4x65omf8/D+bl2t307UcDV8DH1TS8u1lYmVbi7ZvWqu1RXRMc4mJa6l077J4b9irx2a/Zq/nTV6VRzH4x2kpqz2nd0gOW0AAAAAAAAAAAAAAAAAAAAAAAAAAAAAAAAAAAAAAAAAAAAAAAAAAAAAAAAAAAAAAAAAAAAAAAAAAAAAAAAAAAAAAAAAAAAAAAAAAAAAAAAAAAAAAAAAAAAAAAAAAAAAAAAAAAAAAAAAAAAAAAAAAAAAAAAAAAAAAAAAAAAAAAAAAAAAAj+Mfoi3x8N6n9rcUmjeZ8H3a19MJvjH6It8fDep/a3FJo3mfB92tfTC8Jy7AEUAAAAAAAAAAAAAAAAAAAAAAAAAAAAAAAAAAAAAAAAAAAAAAAAAAAAAAAAAAAAAAAAAAAAAAAAAAAAAAAAAAAAAAABzajp2Dq+Df0zU8S1lYmVbqtXrN2mKqLlExymJiWD2qtZ/Zn3DFi9Vk6jw11bI8iuedy5o96qfCfXNE/6+P80T2v0C5dU0vTtb07I0nVsO1l4eXbm1es3aedNdM+MTDq9N6l9k8Vi/T47NftU/yqp9Ko4n8J7SzVTnvG77MPMxNRxLOfgZNvIxsiim7au26oqpromOcVRMeMTD7mCYGVq/7N2vUaNq97Iz+HOq35jDzKuddzSL1U8+xX/4T/r1mOsVRO72L9jKsW8nGvUXrN6iLlu5bqiqmumY5xVEx0mJjrzY6j0/7FNNy3V47Vfemr1j0n0qjaY4+6YkpnL7AHNaAAAAAAAAAAAAAAAAAAAAAAAAAAAAAAAAAAAAAAAAAAAAAAAAAAAAAAAAAAAAAAAAAAAAAAAAAAAAAAAAAAAAAAAAAAAAAAAAAAAAAAAAAAAAAAAAAAAAAAAAAAAAAAAAAAAAAAAAAAAAAAAAAAAAAAAAAAAAAAAAAAAAAAAAAAAAR/GP0Rb4+G9T+1uKTRvM+D7ta+mE3xj9EW+PhvU/tbik0bzPg+7WvpheE5dgCKAAAAAAAAAAAAAAAAAAAAAAAAAAAAAAAAAAAAAAAAAAAAAAAAAAAAAAAAAAAAAAAAAAAAAAAAAAAAAAAAAAAAAAAAAA49Y0fTNwaXk6LrWFay8HMtzav2bkc6a6Z/2n1xMdYmImOrEdK1bWP2dNfs7W3Lk387h/qd6adL1K55VemXKp59zdn/p8fqj9URvTztwbf0jdOj5Wg69g28vBzKJt3bVceMeqYn1TE9YmOsTHN1endQp00VafU0+KzX7UcxPFVPpVH747T2ZqjPeN3dau2r9qi/YuUXLdymK6K6JiaaqZjnExMeMS+bAtv6/rf7PO4bGxd7Zd3M2RqF2adF1i51nCqnr3N2fVEf5R/NHTtRTvdFdFyim5brproriKqaqZ5xMT4TEsdS6dVoKqaqavFbr70VRtVH9pjaqN4kpnL5AOa0AAAAAAAAAAAAAAAAAAAAAAAAAAAAAAAAAAAAAAAAAAAAAAAAAAAAAAAAAAAAAAAAAAAAAAAAAAAAAAAAAAAAAAAAAAAAAAAAAAAAAAAAAAAAAAAAAAAAAAAAAAAAAAAAAAAAAAAAAAAAAAAAAAAAAAAAAAAAAAAAAAAAAAAyHN4r7up0LUOJeDY0araGmapXhV4ldi9Obfxbd/uLmVTfivsU8q+dUW+6q500/zxM9LEZGvDi1bWdM0PSMrXtVzKMfAw7FWRevVeFNumOcz/WenqjrPqRnCXf24t+RuO5uLRLWlTpuqfu+JjRRVTepxq7Nu7b76Jqn+L2bkdqI5RE9OXQxyPQ4x+iLfHw3qf2txSaN5nwfdrX0wm+Mfoi3x8N6n9rcUmjeZ8H3a19MHCcuwBFAAAAAAAAAAAAAAAAAAAAAAAAAAAAAAAAAAAAAAAAAAAAAAAAAAAAAAAAAAAAAAAAAAAAAAAAAAAAAAAAAAAAAAAAAAAAeVufbGibw0PK27uHBoysHLo7NdFXjE+qqmfGmqJ6xMeEsb2puLXOAu4cfhxv7NuZe082uaNB1u54Y/9LF6fVEf/Hxjyf5d5ePuzamhb20LJ25uLCpycLKp5VRPSqir1V0T+mqJ6xLr9O6jRYoq0mrjxWK945pn36fSqPyqjtPwzMcxu9eJiqIqpmJiesTHrf1h+zd065wY3Bj8L+JObVkaHlVdjb2vXOlHZ9WPen9MxziI5/y9P0zExuD8OodPr0Fcd/FRV3pqjaqPX4TG0xvE9pWJyAOeoAAAAAAAAAAAAAAAAAAAAAAAAAAAAAAAAAAAAAAAAAAAAAAAAAAAAAAAAAAAAAAAAAAAAAAAAAAAAAAAAAAAAAAAAAAAAAAAAAAAAAAAAAAAAAAAAAAAAAAAAAAAAAAAAAAAAAAAAAAAAAAAAAAAAAAAAAAAAAAAAAAAAw+vYO+KNmapwat7crq07UNWvXLWvRlWP3a3p93J/eKoqtzX33fRE1W4pi3NMzyntxHhuAsTgQOv7R1PiPRXpm4aNV2ziaHq1N/TrmDl4mRTqVFumJt3rlu7ZuUxTFczMW6o6VUxV6o5c/DLY+6Nr7o3hqWu7g1XNxtT1Gi7i/vUYXLJpixap7+qLFqiqmuJpqo5eTTyjn2Znyp0YM8JhH8Y/RFvj4b1P7W4pNG8z4Pu1r6YTfGP0Rb4+G9T+1uKTRvM+D7ta+mDg5dgCKAAAAAAAAAAAAAAAAAAAAAAAAAAAAAAAAAAAAAAAAAAAAAAAAAAAAAAAAAAAAAAAAAAAAAAAAAAAAAAAAAAAAAAAAAAAAAA8TeOz9B33t/J23uLDi/iZMdJjpXarj+W5RP6ao9U/wB8TziZhlmx96a9wo3FY4T8UMyb2Densbe1250ov2+fKmzdmfCqOkRznp0iecTTLbk9vvYu3+Im3b+3NxY3eWbvlWrtPKLli5H8tyifVMf5THOJ5xLsdO19uiidHrYmqzVPG9E+9T8fWNqo7TxMZqjmN1CMQ4fb83Bw43FZ4QcWMntzV5Gg65Xzi3m2ufKm3XVPhXHSI5zz5+TP6Zq2983Uen3OnXIpqmKqaozTVG1Uesf3jeJ7SsTkAfAoAAAAAAAAAAAAAAAAAAAAAAAAAAAAAAAAAAAAAAAAAAAAAAAAAAAAAAAAAAAAAAAAAAAAAAAAAAAAAAAAAAAAAAAAAAAAAAAAAAAAAAAAAAAAAAAAAAAAAAAAAAAAAAAAAAAAAAAAAAAAAAAAAAAAAAAAAAAACM4na/q2iYOj42l6jRpdOr6rZ0/I1OqiiqcO3XTXPapi5E0duqqmm3TNcTT2rkdJ6QR3FmMj4V743Pr+rbew9T16dTpztqxqOo25x7VE4+TF+KLdznbpp5d7TNzyZ6fwudMR1564sxgAEAAAAEfxj9EW+PhvU/tbik0bzPg+7WvphN8Y/RFvj4b1P7W4pNG8z4Pu1r6YXhOXYAigAAAAAAAAAAAAAAAAAAAAAAAAAAAAAAAAAAAAAAAAAAAAAAAAAAAAAAAAAAAAAAAAAAAAAAAAAAAAAAAAAAAAAAAAAAAAAAAJniFw+29xJ27e29uCxzpq8vHyKIjvMa7y6V0T/X+seEx0ln3Dff24Nl7gt8H+K9//AO/pjs6Lq9Uz3eo2fCmmap/X6o59ZnpPXlNWzpbiLw70DiVt+vQ9btzRconvMTLtx/Fxbvqron/ePCY/wmOz0/qFv6qdDru9mZzE80Ve9T/2p80fHEszHfMbqkZDw24h69oGvRwj4r3It67Zjlpep1T/AAtVseFPKqf+Z0/vnlMT5UeVrz49foLvT7v1dzvE94mNqonaYn0n92091icgD4lAAAAAAAAAAAAAAAAAAAAAAAAAAAAAAAAAAAAAAAAAAAAAAAAAAAAAAAAAAAAAAAAAAAAAAAAAAAAAAAAAAAAAAAAAAAAAAAAAAAAAAAAAAAAAAAAAAAAAAAAAAAAAAAAAAAAAAAAAAAAAAAAAAAAAAAAAAGecS8DiPq2qaLhbb21o+paJRlzVqNvL1qvHpybNVi7RVav2f3eumq1zqonpNyZmI50RHlRoaS4i6XuDWMPScDRr2oW8S5qlmNW/s/LnFyJw+zVzmi7TVTXTEV93NXYqiqaYqiOfOYmxukvH2NsjXdB3RVqn/De2dqaPTg12P7K2/mXLtnKya7lM9/co/d7FEVU00dmJimqqYqmJnlEQ0VjHCHS9y6buqzj6jO8rv7roteNrFet52dexoz6b8RTXjzfrm1d7yiKqpqt9qmmIo5TTM1ROzlW5AAigAAAI/jH6It8fDep/a3FJo3mfB92tfTCb4x+iLfHw3qf2txSaN5nwfdrX0wvCcuwBFAAAAAAAAAAAAAAAAAAAAAAAAAAAAAAAAAAAAAAAAAAAAAAAAAAAAAAAAAAAAAAAAAAAAAAAAAAAAAAAAAAAAAAAAAAAAAAAAAASXErhvonEvQJ0nU+djKsT3uBnW4/i4l71VUz/AE6Rzj1/9piJiP4YcTNbwdbq4T8VOWPubDjlhZtU/wALVbP6a6avXXyj/HlPhVEw11FcUuF+kcTdEpw8m5OFqmHPfabqNqOV3Fux1iecdZpmYjnHP1RMcpiJjt9P11mu19g1/wDpTOYq3m3VPMetM+anneO8MzE7wtRkfCnijrM6vc4V8UbcYW7dPp5Wb9XS3qdqPC5RPhNXKOfTx5TPSYqiNcfDr9Be6de+pu/fEx3iqJ2mJ5if13WJiqMwAPiUAAAAAAAAAAAAAAAAAAAAAAAAAAAAAAAAAAAAAAAAAAAAAAAAAAAAAAAAAAAAAAAAAAAAAAAAAAAAAAAAAAAAAAAAAAAAAAAAAAAAAAAAAAAAAAAAAAAAAAAAAAAAAAAAAAAAAAAAAAAAAAAAAAAAAAAAYPvLfOiabuPfmpa3xJ/srV9tdz/YWl1a7+6W7nYxaL088XtxTkd7crqont0Vzy5RTymI5bwLE4GT8J87Rty63VuvVOLGl7o3NlYPmvS9Rtzh6Xj1TTVXRax6a5qme12aartznVV2af5fBrAEzkAEAAAAEfxj9EW+PhvU/tbik0bzPg+7WvphN8Y/RFvj4b1P7W4pNG8z4Pu1r6YXhOXYAigAAAAAAAAAAAAAAAAAAAAAAAAAAAAAAAAAAAAAAAAAAAAAAAAAAAAAAAAAAAAAAAAAAAAAAAAAAAAAAAAAAAAAAAAAAAAAAAAAAAIbirws0viVpNuO/nT9b0+e+0zU7XOLmPdiecRMx1mmZiOcerxjrDxOFHFDVNR1C9w34j2I0/eOl08p7XKKNQtRHS9bnwmZjrMR4x1j1xTqiE4qcLcHiJp9jKxMqdM3FpdXfaVqlrnTXZuRPOKapjrNEz/jE9Y9cT3NDrrV+z/h+vn/AC/LVvNuZ5+NM+an8Y775mJjvC7GZ8KuKWbr+XkbC35i06XvPSI7ORYq5U0ZlER/61r1TzjlMxHTrzjpPTTHO1uivaC9Nm9HffMd4mJ2mJ5ieJWJzGYAHyKAAAAAAAAAAAAAAAAAAAAAAAAAAAAAAAAAAAAAAAAAAAAAAAAAAAAAAAAAAAAAAAAAAAAAAAAAAAAAAAAAAAAAAAAAAAAAAAAAAAAAAAAAAAAAAAAAAAAAAAAAAAAAAAAAAAAAAAAAAAAAAAAAAAAAAM542Y0ZumbexLmjxrVi5ruP3+j15WNZo1KiKa5m1MZF23Rc5TyuRb8rtVW4iY5c6qdGQnF2xhV6Ppebk780PaF/T9Us5eLqeq26a6KbtNNXO3TFV61TM1UzXTMTM+TNXTnyqixukv5sTRNu6bq12/pHAz/g29NiaZzv3TSrXeU84/h88S/cr69J5THZ8nx58l4g9iby/wCIdWu4f/1Y2HubsWJufumhY3d36OUxHbqn98v+RHPl/LHWY6+qbwkgARQAAAEfxj9EW+PhvU/tbik0bzPg+7WvphN8Y/RFvj4b1P7W4pNG8z4Pu1r6YXhOXYAigAAAAAAAAAAAAAAAAAAAAAAAAAAAAAAAAAAAAAAAAAAAAAAAAAAAAAAAAAAAAAAAAAAAAAAAAAAAAAAAAAAAAAAAAAAAAAAAAAAAAAM+4scK7O/cTH1fRsudL3TpE97pepW57NVNUTzi3XMdZomf8pnnHjMTy8JuK97dlzJ2bvHEjSt5aP5Gbh1x2YvxH/Otf1iekzEeHOJjnEw0tm/FzhPO9qMbc22Mz+yd36P/ABNOz7c9nt8uvdXJ9dM9eUzz5c58YmYnu6HWWdXZjp+vnFPkr5omeJ9aJ5jjeOc4mJicw0gZvwj4sTvajJ2zufD/ALJ3fo/8PUcC5HZ7fLp3tuPXTPTnEc+XOPGJiZ0hzNbo72gvTYvxiqPymOJieYneJ5aiYmMwAPlUAAAAAAAAAAAAAAAAAAAAAAAAAAAAAAAAAAAAAAAAAAAAAAAAAAAAAAAAAAAAAAAAAAAAAAAAAAAAAAAAAAAAAAAAAAAAAAAAAAAAAAAAAAAAAAAAAAAAAAAAAAAAAAAAAAAAAAAAAAAAAAAAAAAAT279x5+gU6bj6Th6blZ+q5n7nj2c/NvYtuuru67kxFdqxe5TyomfKpiOk+Vz5RNCy/jDtzQMrM0HVsm3uDK1m7qVGNpmJh7hy8DHuXu6u85uTbqmLNNNvvKqrlujvJ7MR5UTNM2NyXVosa9d4r0Zu6aNG0jNu6DXbs6fpuVkZk5lum/TM3bt6uxZoju5qimmiIqq/jVzziJaMyDhVqGg5O4NJ1G1trUMfO3Dtyc6xmZu4svVa7dui9TF3GicmZmiIqrt1RVTyiv1xHZjnr5KQAIoAAACP4x+iLfHw3qf2txSaN5nwfdrX0wm+Mfoi3x8N6n9rcUmjeZ8H3a19MLwnLsARQAAAAAAAAAAAAAAAAAAAAAAAAAAAAAAAAAAAAAAAAAAAAAAAAAAAAAAAAAAAAAAAAAAAAAAAAAAAAAAAAAAAAAAAAAAAAAAAAAAAAAAAGacWeFF7dlzG3ls7LjSt5aP5eFmUT2YvxH/ACbv9YnrETPhzmJ6TLr4T8VLO/cTI0jWcSdL3TpE91qmm3I7NVNUTym5RE9Zomf8pnlPjEzoDM+KvC3N1/Kx9+7DyqdL3npEdrHv08qaMyiI/wDRu+qecc4iZ6deU9J6d7Sau1rrMaDXVYx7Fc+T5avkn+Ge8dswxMYnMNMEJwr4pYPETT7+Ll4s6ZuLS6u51XS7vOmuzcieU1UxPWaJn/GJ6T6pm7cnVaW9or1Vi/GKo/X4xO8TtMNRMTGYAHzqAAAAAAAAAAAAAAAAAAAAAAAAAAAAAAAAAAAAAAAAAAAAAAAAAAAAAAAAAAAAAAAAAAAAAAAAAAAAAAAAAAAAAAAAAAAAAAAAAAAAAAAAAAAAAAAAAAAAAAAAAAAAAAAAAAAAAAAAAAAAAAAAAAM433uTbWsZ2VtnO0fcF2jQbuPk5Wt6dFuijRr9dMzbudqquK6pppq7VUUW7lEUV/xI7M1Q0dm2vcM93Z97d1jRd56Phafu/n+82srQruRes88aixV2LlOVbp/lo5xzonlM+tYxyS8bg9j7OxdyX9N2Zd1/c2LpOBOnTuTOqtTh2KKLkTGFjVW6KKLs9rtV11U0z4UxVXV5MU7El9maBu/buPjaXq2vbfy9MwsWjGx7Gn6Hdwq6OzERTPaqyrtPLlE+TFEeMdY5cpqCe8pAAigAAAI/jH6It8fDep/a3FJo3mfB92tfTCb4x+iLfHw3qf2txSaN5nwfdrX0wvCcuwBFAAAAAAAAAAAAAAAAAAAAAAAAAAAAAAAAAAAAAAAAAAAAAAAAAAAAAAAAAAAAAAAAAAAAAAAAAAAAAAAAAAAAAAAAAAAAAAAAAAAAAAAAAAZXxX4X6pqOoWeJPDi/Gn7x0unnHZ5RRqFqI62bkeEzy6RM+MdJ9U0+3wq4p6XxK0m5PcTp+t6fPc6npl3nFzHuxPKZiJ6zTMxPKfV4T1hcsj4rcLtYnV7fFThdcjC3bp9PO9Ypjlb1O1HjbrjwmrlHLr48ojpMUzHoNJqbPU7NOg1tXhqjtbrny/JV8k8T5J+GWJiaZzDXBFcLeKGkcTdEqzMa3OHqmHPc6lp12eV3Fux0mOU9ZpmYnlPL1TE8piYi1cbVaa7o71Vi/T4aqe0x+v3Ty1E5jMAD8FAAAAAAAAAAAAAAAAAAAAAAAAAAAAAAAAAAAAAAAAAAAAAAAAAAAAAAAAAAAAAAAAAAAAAAAAAAAAAAAAAAAAAAAAAAAAAAAAAAAAAAAAAAAAAAAAAAAAAAAAAAAAAAAAAAAAAAAAAAAAAAAAAAAAAAAQuZxf0HDzr1NWjazc0jF1GNKydct2bU4NnKmqKJoq/id9MRXMUTXTbmiKp5TV0nlcZF0OHWdTq0jArzbemZuoXKZppt4uHbiq7dqmeURHamminrPWquqmmI6zMR1eZtLemFuyrUcSnTNQ0vUdIyIxs7Az6LcXrFVVMV0Tzt1126qaqZiYmiuqP7piYTA4OMfoi3x8N6n9rcUmjeZ8H3a19MJvjH6It8fDep/a3FJo3mfB92tfTC8Jy7AEUAAAAAAAAAAAAAAAAAAAAAAAAAAAAAAAAAAAAAAAAAAAAAAAAAAAAAAAAAAAAAAAAAAAAAAAAAAAAAAAAAAAAAAAAAAAAAAAAAAAAAAAAAAABkXE/hnreDrdPFjhXyx9zYcc83Cpj+Fqtn9VFVPrr5R/jyjwqiJWHDXiRonEvQI1bTOdjKsT3Wfg3J/i4l7101R/TpPKfX/wBpiYitZDxJ4ea9t/Xp4ucKLcW9dsxz1TTKY/hatY8audMf8zp/fPKJjyo8r0Gm1Fvq1qnRaurFyntbrn+iufd92fLPy7YmPDOYa8Jbh1xE0DiVt+jXNEuTRconu8vEuT/Fxbvrorj/AGnwmP8AGIqXF1Gnu6W7VZvU+GqmcTE8NROe8AD8VAAAAAAAAAAAAAAAAAAAAAAAAAAAAAAAAAAAAAAAAAAAAAAAAAAAAAAAAAAAAAAAAAAAAAAAAAAAAAAAAAAAAAAAAAAAAAAAAAAAAAAAAAAAAAAAAAAAAAAAAAAAAAAAAAAAAAAAAAAAAAAAAAAAAH5ruZeJb4Q69wYvXqP+M8nWsrCs6VVPLKv97mzeoyaaP5ptd1V3ne9aYimedXR+lBYnAjdR35tC5pGrY/8Axnd0iNJy40nO1KmzFMYGT2Yq8qu/aqtRHKYjt1xNHOqI585iE/wbybORru8bml51nXtMu5ePet7lp616nem1yuU1V0/wbnddmimJs00URz5dmKoqmdSDPbAj+Mfoi3x8N6n9rcUmjeZ8H3a19MJvjH6It8fDep/a3FJo3mfB92tfTBwnLsARQAAAAAAAAAAAAAAAAAAAAAAAAAAAAAAAAAAAAAAAAAAAAAAAAAAAAAAAAAAAAAAAAAAAAAAAAAAAAAAAAAAAAAAAAAAAAAAAAAAAAAAAAAAAAAGMcSNg7g2XuC5xg4UWP/v6Y7WtaRRE93qNnxqqimP1+ueXWZ6x15xVoPD3iDt/iTt2zuHb9/nTPkZGPXMd5jXeXWiuP6/0nwmOsKZiHEHYe4OHG473F/hPjduavL17Q6OcW821z51XKKY8K46zPKOfPnVHPyoq9Hp71vrVqnR6qqKb1MYornmOKK5/pq42nttiY8M5jZt4ntib62/xE27Y3Ht3J7yzd8m7aq5RcsXI8bdceqY/ymOUxziVC4N6zc09yq1djFUTiYneJbic7AD8gAAAAAAAAAAAAAAAAAAAAAAAAAAAAAAAAAAAAAAAAAAAAAAAAAAAAAAAAAAAAAAAAAAAAAAAAAAAAAAAAAAAAAAAAAAAAAAAAAAAAAAAAAAAAAAAAAAAAAAAAAAAAAAAAAAAAAAAAAAAAAAAAAAAAABH8Y/RFvj4b1P7W4pNG8z4Pu1r6YTfGP0Rb4+G9T+1uKTRvM+D7ta+mF4Tl2AIoAAAAAAAAAAAAAAAAAAAAAAAAAAAAAAAAAAAAAAAAAAAAAAAAAAAAAAAAAAAAAAAAAAAAAAAAAAAAAAAAAAAAAAAAAAAAAAAAAAAAAAAAAAAAAAADEd8bL17hRuK/wAWOF+HN7BvT29w6Fb6UX7fPnVetRHhVHWZ5R06zHOJqhqezt4aDvvb+NuTbuZF/EyY6xPSu1XH81uuP01R64/umOcTEvbYfvLa2ucGNwZHFDhvhVZGh5VXb3DoNvpR2fXkWY/TMc5meX8vX9MzEejs3aOu26dNfnF+mMUVT544oqn192qf2Z4mMex3jZuA8fae69C3toWNuPbubTk4WVTzpmOlVFXrorj9NUT0mHsPP3LddmubdyMVR2mJ3iW9wBgAAAAAAAAAAAAAAAAAAAAAAAAAAAAAAAAAAAAAAAAAAAAAAAAAAAAAAAAAAAAAAAAAAAAAAAAAAAAAAAAAAAAAAAAAAAAAAAAAAAAAAAAAAAAAAAAAAAAAAAAAAAAAAAAAAAAAAAAAAAAAAAAAAAAR/GP0Rb4+G9T+1uKTRvM+D7ta+mE3xj9EW+PhvU/tbik0bzPg+7WvpheE5dgCKAAAAAAAAAAAAAAAAAAAAAAAAAAAAAAAAAAAAAAAAAAAAAAAAAAAAAAAAAAAAAAAAAAAAAAAAAAAAAAAAAAAAAAAAAAAAAAAAAAAAAAAAAAAAAAAAP5MRVE01RExPSYn1v6Awbde3dc4C7hyOI+wcO5l7Tza4r17RLfhj/1v2Y/TEf8Ax8J8n+XZNsbn0TeGh4u4tvZ1GVg5dHaorp8Yn101R401RPSYnwl6ddFFyiq3coproriaaqao5xMT4xMME3BoGt/s87hv762TiXczZGoXIq1rR7fWcKqenfWo9UR/lH8s9OzNPpbddH0gtxZuzjU0ximqf9yI2pqn348tXPsz3xLHsd42b6PO2/uDSN06Pi69oOdby8HMoi5au0T4x64mPVMT0mJ6xMcnovOV0VW6porjEx2mJ4bAGQAAAAAAAAAAAAAAAAAAAAAAAAAAAAAAAAAAAAAAAAAAAAAAAAAAAAAAAAAAAAAAAAAAAAAAAAAAAAAAAAAAAAAAAAAAAAAAAAAAAAAAAAAAAAAAAAAAAAAAAAAAAAAAAAAAAAAAAAAAAAAAAAABH8Y/RFvj4b1P7W4pNG8z4Pu1r6YTfGP0Rb4+G9T+1uKTRvM+D7ta+mF4Tl2AIoAAAAAAAAAAAAAAAAAAAAAAAAAAAAAAAAAAAAAAAAAAAAAAAAAAAAAAAAAAAAAAAAAAAAAAAAAAAAAAAAAAAAAAAAAAAAAAAAAAAAAAAAAAAAAAAAAA+F21av2q7F+3Rct3KZororiJpqpmOUxMT4xL5hsMF1bStY/Z01+9unbWNfzuH+p3oq1TTbflV6Zcqnl31qP+nw+mf0zG3aPrGmbg0vG1rRc21l4OZbi7YvW55010z/tPqmJ6xMTE9XRfsWMqxcxsmzRes3qJt3LdymKqa6ZjlNMxPSYmOnJhGfi6v+zdr9es6RZyM/hzqt+JzMOnnXXpF6qeXbo5/on/AF6RPWKZn0lNUfSGiKK5xqojtP8AyRHE/PHE+bae+M49j7m9jl0vVNO1vTsfVtJzLWXh5duLtm9aq5010z4TEup5yqmaJmmqMTDYAgAAAAAAAAAAAAAAAAAAAAAAAAAAAAAAAAAAAAAAAAAAAAAAAAAAAAAAAAAAAAAAAAAAAAAAAAAAAAAAAAAAAAAAAAAAAAAAAAAAAAAAAAAAAAAAAAAAAAAAAAAAAAAAAAAAAAAAAAAAAAAAAAj+Mfoi3x8N6n9rcUmjeZ8H3a19MJvjH6It8fDep/a3FJo3mfB92tfTC8Jy7AEUAAAAAAAAAAAAAAAAAAAAAAAAAAAAAAAAAAAAAAAAAAAAAAAAAAAAAAAAAAAAAAAAAAAAAAAAAAAAAAAAAAAAAAAAAAAAAAAAAAAAAAAAAAAAAAAAAAAAfTmYeJqOJewM/Gt5GNkUVWrtq5TFVNdExymJifGJh9wsTNM5gfn67TrP7M+4Jv2acnUeGurZHl0RzuXNHvVT4x65on/Xw/miO1vGnajg6vg2NT0zLtZWJlW6btm9aqiqi5RMc4mJg1HTsDV8DI0vU8S1lYmVbqtXrN2ntUV0THKYmGEWK9Z/Zn3BGLkV5OocNtWyP4Vyedy5o96qfCfXNEz/AJ+P83Ptel/8fpFR6aqI/wDbEf8A0j+P9rfHsfc/QA+nEy8XUMWznYORbv4+RRTctXbdUVU10THOKomPGJh9zzUxMTiWwBAAAAAAAAAAAAAAAAAAAAAAAAAAAAAAAAAAAAAAAAAAAAAAAAAAAAAAAAAAAAAAAAAAAAAAAAAAAAAAAAAAAAAAAAAAAAAAAAAAAAAAAAAAAAAAAAAAAAAAAAAAAAAAAAAAAAAAAAAAAAAABH8Y/RFvj4b1P7W4pNG8z4Pu1r6YTfGP0Rb4+G9T+1uKTRvM+D7ta+mF4Tl2AIoAAAAAAAAAAAAAAAAAAAAAAAAAAAAAAAAAAAAAAAAAAAAAAAAAAAAAAAAAAAAAAAAAAAAAAAAAAAAAAAAAAAAAAAAAAAAAAAAAAAAAAAAAAAAAAAAAAAAAA5NV0rTtc07I0jV8O1l4eXbm1es3aedNdM+MS6xaapomKqZxMDBdPzNX/Zv163oms38jP4c6pfmnCzauddzSLtU8+7r5fon/AF61R1iqJ3axfs5Vm3k416i7Zu0xXbuUVRVTXTMc4mJjpMTHrc2s6Npe4dLydF1rCtZeDmW5tXrNyOdNdM/7T64mOsTETHViWkavrH7Ouv2dp7oyb+dsDUr006VqdzyqtNrmefc3Z/6f/wCo/VEejqpj6Q0TXRGNVEd4/wCSI5j545jzbx3znHsfc3ofC1dtX7VF6zcpuW7lMVUV0zzpqpnrExMeMPm83s2AAAAAAAAAAAAAAAAAAAAAAAAAAAAAAAAAAAAAAAAAAAAAAAAAAAAAAAAAAAAAAAAAAAAAAAAAAAAAAAAAAAAAAAAAAAAAAAAAAAAAAAAAAAAAAAAAAAAAAAAAAAAAAAAAAAAAAAAAAAAAAj+Mfoi3x8N6n9rcUmjeZ8H3a19MJvjH6It8fDep/a3FJo3mfB92tfTC8Jy7AEUAAAAAAAAAAAAAAAAAAAAAAAAAAAAAAAAAAAAAAAAAAAAAAAAAAAAAAAAAAAAAAAAAAAAAAAAAAAAAAAAAAAAAAAAAAAAAAAAAAAAAAAAAAAAAAAAAAAAAAAAeduHb2j7q0bK0DXsG3l4OZRNF21XH+UxPjExPWJjrExzeiNUV1WqoronEx3iY4kYDt3cGufs9bhsbE3xl3c3ZOoXJp0TWbnX9ymf+Ten1RH+UfzR5POKd8orouUU3LdcVUVRFVNVM84mJ8JiXmbo2xom8dDytu7hwaMrCy6ezXRV40z6qqZ/TVE9YmPCWObT3HrnAjcGPw34gZteVtbNrmjQNcueFmPVYvT+mI/8Aj/7Z8n0d2ij6QW5v2oxqaYzVTH+5Eb1Ux7/vU8+1HfMMex2nZvA/kTExExPOJ8Jf15psAAAAAAAAAAAAAAAAAAAAAAAAAAAAAAAAAAAAAAAAAAAAAAAAAAAAAAAAAAAAAAAAAAAAAAAAAAAAAAAAAAAAAAAAAAAAAAAAAAAAAAAAAAAAAAAAAAAAAAAAAAAAAAAAAAAAAAAAAAABH8Y/RFvj4b1P7W4pNG8z4Pu1r6YTfGP0Rb4+G9T+1uKTRvM+D7ta+mF4Tl2AIoAAAAAAAAAAAAAAAAAAAAAAAAAAAAAAAAAAAAAAAAAAAAAAAAAAAAAAAAAAAAAAAAAAAAAAAAAAAAAAAAAAAAAAAAAAAAAAAAAAAAAAAAAAAAAAAAAAAAAAAAAA8fdm09C3toOTtzcWFTk4eVTymPCqir1V0T+mqPGJ/wDw9gbt3K7NcXLc4qjvExvEm7ENm7q1zg1uDH4XcSc2rI0TKnsbd1650omnwjHvT+mY5xEc/wCXp+mYmNveHvPZug782/k7b3FiRfxciOcTHSu1XH8tyifVVHqn++J5xMwyzY29de4VbiscJuKWZN7Eu+Rt/Xa+lGRb58qbNyZ8Ko6RHOek8onnE0y9BetUddt1amxGL9MZrpjzxzXTHr71MftRzEYz4e07NvAecbAAAAAAAAAAAAAAAAAAAAAAAAAAAAAAAAAAAAAAAAAAAAAAAAAAAAAAAAAAAAAAAAAAAAAAAAAAAAAAAAAAAAAAAAAAAAAAAAAAAAAAAAAAAAAAAAAAAAAAAAAAAAAAAAAAAAAAH5szMTEz+EOu8ZcjGtf8ZYus5OXjanPTJxu5zps28am5z7VNru6exNvnFM9qecTMzz/SaEr4Pbfrzr9UavrFGjZWoxq1/Qabtr9wuZXaiua5ju+9imbkRcm3FyLc1dZp5TMNUzhJe7u+xtTM2vkXd9xiRotmmjKzKcu52cflRMVRFyOfKunnEeTVzpq6RMSi+C+m26dT3NuPbmh3dC2dq9zGr0TT6sf92oudi3NN3Lt4/TuaLs9jlE00zVFMVTHWHtbh4U4W5MXJxc7d25Ipv6za1u3zyLN6nGu24jsWrdF61XRFmKoirsTTPldeb3tv6BqujXL1eo721rXabtMRTRqFrCoi1Meun93x7U85/wDKZjp05HA8njH6It8fDep/a3FJo3mfB92tfTCb4x+iLfHw3qf2txSaN5nwfdrX0wnBy7AEUAAAAAAAAAAAAAAAAAAAAAAAAAAAAAAAAAAAAAAAAAAAAAAAAAAAAAAAAAAAAAAAAAAAAAAAAAAAAAAAAAAAAAAAAAAAAAAAAAAAAAAAAAAAAAAAAAAAAAAAAAAAATu/Nibf4i7dv7c3Djduzc8q1dp5d5j3IjyblE+qY/ymOcT0lRD9bN65prlN21VMVUzmJjeJJjO7EeHm/dw8OtxWeEHFjJ7ddXkaDrdfOLeba58qbddU+FfhEc558/Jn9M1bcmOIXD3b/Enbt3b+v2Ok+Xj5FER3uNd5dK6J/wB48JjpKA4bb/3Bs7cFHCDivf8A/wDRojs6Lq9Uz3epWfCmmap/X6o59ZnpPlcpq72ps2+tWqtZpaYpvUxm5RG0xzXRH9VPG8dtsRPh7Ts2YB5xsAAAAAAAAAAAAAAAAAAAAAAAAAAAAAAAAAAAAAAAAAAAAAAAAAAAAAAAAAAAAAAAAAAAAAAAAAAAAAAAAAAAAAAAAAAAAAAAAAAAAAAAAAAAAAAAAAAAAAAAAAAAAAAAAAAAAAAABH8Y/RFvj4b1P7W4pNG8z4Pu1r6YTfGP0Rb4+G9T+1uKTRvM+D7ta+mF4Tl2AIoAAAAAAAAAAAAAAAAAAAAAAAAAAAAAAAAAAAAAAAAAAAAAAAAAAAAAAAAAAAAAAAAAAAAAAAAAAAAAAAAAAAAAAAAAAAAAAAAAAAAAAAAAAAAAAAAAAAAAAAAAAAAAAluIvDrQeJW369D1qibdyie8w8y3H8XFvequif8AePCY/wAJipH7afUXdLdpvWavDVTOYmCYz2lkPDXiJr2ha9HCPitXFvXrFPLTNSmf4WrWPCmYqnxuco/vnlMT5UTz15I8S+G2icTNBnStSmcfMx573Az7cfxcS96qqZ8eXSOcev8A7TETEhwv4ma3h63Vwn4qcsbc+HHLDzKp/h6pZj+Wumr118o/x5T4VRMO1qdPb6tZq1ujpxXT3uUR/XRHu+9Hln5dsRPh7S10B59sAAAAAAAAAAAAAAAAAAAAAAAAAAAAAAAAAAAAAAAAAAAAAAAAAAAAAAAAAAAAAAAAAAAAAAAAAAAAAAAAAAAAAAAAAAAAAAAAAAAAAAAAAAAAAAAAAAAAAAAAAAAAAAAAAAAAABH8Y/RFvj4b1P7W4pNG8z4Pu1r6YTfGP0Rb4+G9T+1uKTRvM+D7ta+mF4Tl2AIoAAAAAAAAAAAAAAAAAAAAAAAAAAAAAAAAAAAAAAAAAAAAAAAAAAAAAAAAAAAAAAAAAAAAAAAAAAAAAAAAAAAAAAAAAAAAAAAAAAAAAAAAAAAAAAAAAAAAAAAAAAAAAAAAieKfC7SOJuiU4uRdqwtVwp77TdRtdLuNdjrHWOs0zMRzjn6omOUxErYfvpdVe0V6m/Yq8NVPeJ/X745SYiYxLJOFHFHWLmrXeFvFC1GFu7To5Wr1XS3qdqI6XKJ8Jq5Rznl4xzmOUxVFOtobipws0ziVpVvs350/XNOnvtL1O1zi5j3YnnETMdZomYjnHq8Y6w8XhRxQ1PU8+/w44i2I0/eOlR2aoq5RRqFqI6Xrc+Ezy6zEeMdY6c4p7Os01nqVmrX6Knw1R3uUR5fmp+SeY8k/DEsxPh7S1MB59sAAAAAAAAAAAAAAAAAAAAAAAAAAAAAAAAAAAAAAAAAAAAAAAAAAAAAAAAAAAAAAAAAAAAAAAAAAAAAAAAAAAAAAAAAAAAAAAAAAAAAAAAAAAAAAAAAAAAAAAAAAAAAAAAAAABH8Y/RFvj4b1P7W4pNG8z4Pu1r6YTfGP0Rb4+G9T+1uKTRvM+D7ta+mF4Tl2AIoAAAAAAAAAAAAAAAAAAAAAAAAAAAAAAAAAAAAAAAAAAAAAAAAAAAAAAAAAAAAAAAAAAAAAAAAAAAAAAAAAAAAAAAAAAAAAAAAAAAAAAAAAAAAAAAAAAAAAAAAAAAAAAAAAAhOKnC3C4h4FjLwsudL3HpVXfaVqlrnTXZuRPOKapjrNEz/AIxPWPXE3Y+jSau9or1N+xViqP1ifWJ2mNphJjPaWZ8KuKeZuHKyNib7xI0veekR2cnHq5U0ZlER/wCta9U845TMR06846T00xnvFjhXa37i4+s6JlzpW6tInvdM1K3PZqiqJ5xbrmOs0TP+Uzz8JmJ5uEvFe7u6vJ2fvDEjSt5aP/DzsOuOzF+I/wCdb/rE9JmI8OcTHOJiXW1mkta6zPUNDGMe3RHkn3qfWif4Z7T2xLMTicS0sBwWwAAAAAAAAAAAAAAAAAAAAAAAAAAAAAAAAAAAAAAAAAAAAAAAAAAAAAAAAAAAAAAAAAAAAAAAAAAAAAAAAAAAAAAAAAAAAAAAAAAAAAAAAAAAAAAAAAAAAAAAAAAAAAAAAAEfxj9EW+PhvU/tbik0bzPg+7WvphN8Y/RFvj4b1P7W4pNG8z4Pu1r6YXhOXYAigAAAAAAAAAAAAAAAAAAAAAAAAAAAAAAAAAAAAAAAAAAAAAAAAAAAAAAAAAAAAAAAAAAAAAAAAAAAAAAAAAAAAAAAAAAAAAAAAAAAAAAAAAAAAAAAAAAAAAAAAAAAAAAAAAAADNuLnCad60426NrZn9k7w0f+Jp+fbns95y691cn10z15TPPlznxiZidJH1aLW3tBei/YnFUflMcxMcxO0xykxExiWb8JOLH/ABvbyNt7mw/7J3fo/wDD1HT647Pb5dO9tx66Z6c468uceMTEzpDNOLPCm/uq7jbz2ZlxpW8tH8vDy6J7MZFMf8m76piesRM/1mJ6TLs4UcU7G/sPI0vV8SdL3RpE91qmm3I7NVFUTym5RE9Zomf8pnlPqmenrtHZ1VmeoaCMU+ejmiZ9PWieJ42njOYmYnEr8BwmwAAAAAAAAAAAAAAAAAAAAAAAAAAAAAAAAAAAAAAAAAAAAAAAAAAAAAAAAAAAAAAAAAAAAAAAAAAAAAAAAAAAAAAAAAAAAAAAAAAAAAAAAAAAAAAAAAAAAAAAAAAAAAAAEfxj9EW+PhvU/tbik0bzPg+7WvphN8Y/RFvj4b1P7W4pNG8z4Pu1r6YXhOXYAigAAAAAAAAAAAAAAAAAAAAAAAAAAAAAAAAAAAAAAAAAAAAAAAAAAAAAAAAAAAAAAAAAAAAAAAAAAAAAAAAAAAAAAAAAAAAAAAAAAAAAAAAAAAAAAAAAAAAAAAAAAAAAAAAAAAAADMuKvC7O13Lx9/bByo0zeekx2rF6nlTRm0RH/oXfVPOOkTPTlPZnp1jTR9ei1t7QXovWZ77TE94mJ3iY5ieYSYiYxKE4V8UsHiLp17GysWdM3Dpk9zqml3edNdm5E8pqpies0TP+MT0n+s3bKuK/C/VM7UbPErhvejA3hpcdrlTyijUbUR1tXI8Jnl0iZ8Y6T6pp9zhVxT0riZpFyumzOBrWnz3Op6bd5xcx7sTynpPWaZmJ5T6usT1h0ddobV6z/iGgj/L81O825nj40z5avwnvvInE4lcgOG0AAAAAAAAAAAAAAAAAAAAAAAAAAAAAAAAAAAAAAAAAAAAAAAAAAAAAAAAAAAAAAAAAAAAAAAAAAAAAAAAAAAAAAAAAAAAAAAAAAAAAAAAAAAAAAAAAAAAAAAAAAAAAAj+Mfoi3x8N6n9rcUmjeZ8H3a19MJvjH6It8fDep/a3FJo3mfB92tfTC8Jy7AEUAAAAAAAAAAAAAAAAAAAAAAAAAAAAAAAAAAAAAAAAAAAAAAAAAAAAAAAAAAAAAAAAAAAAAAAAAAAAAAAAAAAAAAAAAAAAAAAAAAAAAAAAAAAAAAAAAAAAAAAAAAAAAAAAAAAAAAAAZHxV4XaxGr2+KnC25GFuzAjnfsUxyt6pajxt10+E1co5dfHlEdJimY1wfboNfe6de+utfdMT3iqJ3pmOYn9d0mIndF8LuJ+j8TdDnNxbc4ep4c9zqOnXZ5XcW9HSYmJ6zTMxPKeXqmJ5TExFoyLidw11zT9cp4s8KoixuXEjnnYNMfwtVs/qpqpjxr5R/jyjwqiJWHDbiPofEvQI1fSpmxk2Z7rOwbk/xcS966Ko/p0nlPrj+kxMR9vUNDZrtfb9B/pTvTvNuqeJ9Yny1c7T3hIniVaA4rQAAAAAAAAAAAAAAAAAAAAAAAAAAAAAAAAAAAAAAAAAAAAAAAAAAAAAAAAAAAAAAAAAAAAAAAAAAAAAAAAAAAAAAAAAAAAAAAAAAAAAAAAAAAAAAAAAAAAAAAAAAACP4x+iLfHw3qf2txSaN5nwfdrX0wm+Mfoi3x8N6n9rcUmjeZ8H3a19MLwnLsARQAAAAAAAAAAAAAAAAAAAAAAAAAAAAAAAAAAAAAAAAAAAAAAAAAAAAAAAAAAAAAAAAAAAAAAAAAAAAAAAAAAAAAAAAAAAAAAAAAAAAAAAAAAAAAAAAAAAAAAAAAAAAAAAAAAAAAAAAABkHErh7r23deni7wotRRrdmJnVdMpj+Fqtnxq8mP+Z059Os8omPKjytfH26DX3en3frLfeJ7VUztVE7xMek/u3jukxlLcOuImgcStvW9d0O5NFdM93l4lyf4uLd9dFcf7T4TH+MRUsW4kbC3DsjcNzjBwnx+ebTHa1vR6Inu9Rs+NVdNMfr9c8usz1jrzirQ+H3EHb3EnbtncW38jnRV5F+xXMd5jXeXWiuP6/0nwmOUw+zqHT7cWo12hzNmZxMc0Ve7V/1q80fHMJTPE7qYBxmgAAAAAAAAAAAAAAAAAAAAAAAAAAAAAAAAAAAAAAAAAAAAAAAAAAAAAAAAAAAAAAAAAAAAAAAAAAAAAAAAAAAAAAAAAAAAAAAAAAAAAAAAAAAAAAAAAAAAABh+bv7e13ZeqcZcPcly1pum6rdt2tC/c7E497T7OT3Fc11zT33fVRFVyJi5FMTFMdiY589wZDXwo3fGh6hw0s5Wkf8Iajq1edVmzkXac+1i3L3f14tNiLfdzPb50Rc72OVNXPsTMcp1TjlJafqtzWK9Mqr27RhVZlyKe6qza66bVETPWuYoiZq7Mdexzp7XLl2qefaiW4Mbl13duwcbW9yZlrJ1C5mZ1q5ctWYtUTFvJuUUxTRHPlEU0xEc5menWZnnKj0SNz05Gp07g/sr92jLmNL/cu87f7r2Y5d/wBvp3na7X8vTlyeNwr2jqWx9m2dvatfxruTby8y/NWPVVVR2buRcuUxzqpiefZrjn08efj4pwPjxj9EW+PhvU/tbik0bzPg+7WvphN8Y/RFvj4b1P7W4pNG8z4Pu1r6YODl2AIoAAAAAAAAAAAAAAAAAAAAAAAAAAAAAAAAAAAAAAAAAAAAAAAAAAAAAAAAAAAAAAAAAAAAAAAAAAAAAAAAAAAAAAAAAAAAAAAAAAAAAAAAAAAAAAAAAAAAAAAAAAAAAAAAAAAAAAAAAAAAxDiBsPcHDbcd7i9woxu3Ffl6/odHOLeZa586rlFMeFUdZnlHOJ51R41RVt4+/p3ULnTrk1UxFVNUYqpnaqPSf7TvE94SqPEn9i750DiFt3H3Jt7J7yxejs3LdXKLli5H81uuPVVH+scpjnEwoGIb22br3CbcWRxX4YYc39Pvz29w6Db6UXrfjVetRHhVHOZnlHTrPWJqhquz94aDvrQMbcm3MyMjEyY/urtVx/Nbrj9NUeuP7pjnExL6Oo6C3bojWaOZqs1eu9M+7V8fSdqo7xzESmeJ3e0A5DQAAAAAAAAAAAAAAAAAAAAAAAAAAAAAAAAAAAAAAAAAAAAAAAAAAAAAAAAAAAAAAAAAAAAAAAAAAAAAAAAAAAAAAAAAAAAAAAAAAAAAAAAAAAAAAAAAAAAAAACP4x+iLfHw3qf2txSaN5nwfdrX0wm+Mfoi3x8N6n9rcUmjeZ8H3a19MLwnLsARQAAAAAAAAAAAAAAAAAAAAAAAAAAAAAAAAAAAAAAAAAAAAAAAAAAAAAAAAAAAAAAAAAAAAAAAAAAAAAAAAAAAAAAAAAAAAAAAAAAAAAAAAAAAAAAAAAAAAAAAAAAAAAAAAAAAAAAAAAAAAABh28dr65wW3BkcT+HGFVkaDl1dvcOg2+lMU+vIsx+nlzmen8vX9MzFO4v5VTTVE01RExMcpifXDodO6hXoK57eKirtVTO1UenwmN4neJ7wkxl5O1N16HvXQsbce3c2nJwsqnnTVHSqir10VR+mqJ6TD12Cbq27rnAPcN/iLsHCuZe0c6uK9e0S34Y39b9mPVEf6eE+T/Ls+2dzaJvDRMXcO3s6jLwcujtW66fGJ9dNUeNNUT0mJ6xL9+o9OosUU6vST4rFe080zzRV6VR+VUd4+Epqz2nd6gDkNAAAAAAAAAAAAAAAAAAAAAAAAAAAAAAAAAAAAAAAAAAAAAAAAAAAAAAAAAAAAAAAAAAAAAAAAAAAAAAAAAAAAAAAAAAAAAAAAAAAAAAAAAAAAAAAAAAAAAAI/jH6It8fDep/a3FJo3mfB92tfTCb4x+iLfHw3qf2txSaN5nwfdrX0wvCcuwBFAAAAAAAAAAAAAAAAAAAAAAAAAAAAAAAAAAAAAAAAAAAAAAAAAAAAAAAAAAAAAAAAAAAAAAAAAAAAAAAAAAAAAAAAAAAAAAAAAAAAAAAAAAAAAAAAAAAAAAAAAAAAAAAAAAAAAAAAAAAAAAAAfG5bou0VWrtFNdFcTTVTVHOJifGJhgmvaDrX7PG4b++NmYl7N2PqN2KtZ0i31nBqnp31qPVTH+Ufyz07M076+F61ayLVdi/aouW7lM0V0V0xNNVMxymJifGJh0um9Rq0FVVNVPit19q6Z2qj+0xvTO8T+MM1U5cWga/pG6NHxde0LOt5eDmURctXaJ6TH9Jj1TE9JiesTExL0GDapper/s56/d3PtzGyM7h9qd6KtT06jnVXpdyqeXe24n9Hh9M/pqbbpGr6Zr+mY2s6Nm2svCzLcXbF61POmumf9v6TE9YmJierfUen06aKdRpqvFZr9meYnmmr0qj98d47ETntO7sAcpoAAAAAAAAAAAAAAAAAAAAAAAAAAAAAAAAAAAAAAAAAAAAAAAAAAAAAAAAAAAAAAAAAAAAAAAAAAAAAAAAAAAAAAAAAAAAAAAAAAAAAAAAAAAAAAAAAAABH8Y/RFvj4b1P7W4pNG8z4Pu1r6YTfGP0Rb4+G9T+1uKTRvM+D7ta+mF4Tl2AIoAAAAAAAAAAAAAAAAAAAAAAAAAAAAAAAAAAAAAAAAAAAAAAAAAAAAAAAAAAAAAAAAAAAAAAAAAAAAAAAAAAAAAAAAAAAAAAAAAAAAAAAAAAAAAAAAAAAAAAAAAAAAAAAAAAAAAAAAAAAAAAAAAD68jHsZVi5i5Vmi9ZvUTbuW7lMVU10zHKaZiekxMdOTB87G1j9m3Xq9W0uzkZ/DjVb8Tl4lPOu5pF6qeXbo/8J/18J69mZ3x9GbhYmpYd7T8/Gt5GNkUVWrtq5TFVFdExymmYnxiYdPp3UfsU1W7tPjtV9qqfX4x6VRvE8fdMwzVGXw0vVNO1rTsfVtJzLWXh5duLtm9aq5010z4TEup+fbka1+zNuCbtunJ1Hhrq2R5VMc7lzR71U/5zRP8Ar/7ojtb1p+oYOrYNjU9My7WViZVum7ZvWqoqouUTHOJiY8YXqXTfsfhvWavHZr9mr+dNXpVHMfjHaSmrPad3QA5bQAAAAAAAAAAAAAAAAAAAAAAAAAAAAAAAAAAAAAAAAAAAAAAAAAAAAAAAAAAAAAAAAAAAAAAAAAAAAAAAAAAAAAAAAAAAAAAAAAAAAAAAAAAAAAAAAACP4x+iLfHw3qf2txSaN5nwfdrX0wm+Mfoi3x8N6n9rcUmjeZ8H3a19MLwnLsARQAAAAAAAAAAAAAAAAAAAAAAAAAAAAAAAAAAAAAAAAAAAAAAAAAAAAAAAAAAAAAAAAAAAAAAAAAAAAAAAAAAAAAAAAAAAAAAAAAAAAAAAAAAAAAAAAAAAAAAAAAAAAAAAAAAAAAAAAAAAAAAAAAAAHNqWm4GsYGRpeqYlrKxMq3Nq9Zu09qmuiY5TEwwjHuaz+zRuCMPKrydQ4batkfwbs867mj3qp8J9c0T/AK+MeVzir9AOTVdK03XNNyNI1fCtZeFl25tXrN2nnTXTPqn/APfqdTpvUfsnisX6fHZr9qn+VVPpVHE/hPaWaqc943fbiZeLn4trNwsi3fx79FNy1dt1RVTXRMc4qiY6TEw+5g2nZur/ALOGvW9C1u/kZ/DrVL804GdVzrr0m7VPPu7nL9E9f7+tUdYqpndrF+zk2beTjXqLtq7TFdu5RVFVNdMxziYmOkxMetnqPT50U03LdXjtV96avWPSfSqNqo4+7ElM5fMBzWgAAAAAAAAAAAAAAAAAAAAAAAAAAAAAAAAAAAAAAAAAAAAAAAAAAAAAAAAAAAAAAAAAAAAAAAAAAAAAAAAAAAAAAAAAAAAAAAAAAAAAAAAAAAAAAAEfxj9EW+PhvU/tbik0bzPg+7WvphN8Y/RFvj4b1P7W4pNG8z4Pu1r6YXhOXYAigAAAAAAAAAAAAAAAAAAAAAAAAAAAAAAAAAAAAAAAAAAAAAAAAAAAAAAAAAAAAAAAAAAAAAAAAAAAAAAAAAAAAAAAAAAAAAAAAAAAAAAAAAAAAAAAAAAAAAAAAAAAAAAAAAAAAAAAAAAAAAAAAAAAAAOLWtF0vcWlZWia1hWsvBzLc2r1m5HOKqZ/2mPGJjrExEx1Yjo2saz+zruCztHdWVfztg6lemnSdUueVVp1czz7m7P/AE//ANR+qI3t5u4tu6NuvRsrb+v4NvLwcyjsXbdf+kxPjExPWJjrEw6vTeoU6aKtNqafFZr9qOYniqn0qj8pjtPZmqM943d9q7bv26L1m5Tct3KYqorpnnFUT1iYmPGHzYFtzcOufs97hsbC3zmXczZefcmnRNaudf3OZ/5N6fVEf5R4x5POKd7orouUU3LdUVU1RE01RPOJj+sMdS6dVoK6aqavHbr70VRtVH9pjaqJ7xJTVl8gHNaAAAAAAAAAAAAAAAAAAAAAAAAAAAAAAAAAAAAAAAAAAAAAAAAAAAAAAAAAAAAAAAAAAAAAAAAAAAAAAAAAAAAAAAAAAAAAAAAAAAAAAAAAAAAAAR/GP0Rb4+G9T+1uKTRvM+D7ta+mE3xj9EW+PhvU/tbik0bzPg+7WvpheE5dgCKAAAAAAAAAAAAAAAAAAAAAAAAAAAAAAAAAAAAAAAAAAAAAAAAAAAAAAAAAAAAAAAAAAAAAAAAAAAAAAAAAAAAAAAAAAAAAAAAAAAAAAAAAAAAAAAAAAAAAAAAAAAAAAAAAAAAAAAAAAAAAAAAAAAAAAAA8ndG19E3loeVt3cODRlYWXT2a6J8aZ9VVM/pqiesTHgx7aW5Nc4Fbhx+G3EHNrytr5lc0aBrlzwtR6rF6f08ukf8Aj/7Z8nd3j7t2loW99BydubjwqcnDyqeUx4VW6vVXRP6ao9U//jnDr9O6jRZoq0mrjxWK945pn36fSqPyqjtPwzMcxu9eJiY5xPOJf1iGzd2a7wd3BjcLeJebVkaNkz2Nu6/c6UVUeEWL0/pmOcRHP+XpHWmaZjb3z9Q6fXoK4jPioqjNNUbVR6x8eJjeJ7SsTkAfAoAAAAAAAAAAAAAAAAAAAAAAAAAAAAAAAAAAAAAAAAAAAAAAAAAAAAAAAAAAAAAAAAAAAAAAAAAAAAAAAAAAAAAAAAAAAAAAAAAAAAAAAAAAACP4x+iLfHw3qf2txSaN5nwfdrX0wm+Mfoi3x8N6n9rcUmjeZ8H3a19MLwnLsARQAAAAAAAAAAAAAAAAAAAAAAAAAAAAAAAAAAAAAAAAAAAAAAAAAAAAAAAAAAAAAAAAAAAAAAAAAAAAAAAAAAAAAAAAAAAAAAAAAAAAAAAAAAAAAAAAAAAAAAAAAAAAAAAAAAAAAAAAAAAAAAAAAAAAAAAAAHhb02ZoO/tvZO29xYkXsXIjnTVHSuzcj+W5RPqqj/8AcTziZhluxd7a9wt3FY4S8UsubuLd8jb+u19KMi3z5U2blU+FUdIjnPSeUTziaZnb05v7YW3+I23b+3Nw4/btXPKs3qeXeY92I6XKJ9Ux/lMc4npLsdO19uiidFrYmbNU8b0T71Px9Y2qjt6TGao5jdRjEeHe/dw8PdxWuD/FjI7V2fJ0LW6ucW861z5U266p8K/CI5zz5+TPXszVtz5uo9PudOuxRVMVUzGaao2qjiY/vG8T2lYnIA+BQAAAAAAAAAAAAAAAAAAAAAAAAAAAAAAAAAAAAAAAAAAAAAAAAAAAAAAAAAAAAAAAAAAAAAAAAAAAAAAAAAAAAAAAAAAAAAAAAAAAAAAAE9vfd9rZuk2cyMKrOzs/Ltafp+HTci3OTlXZ5UUTXPOKKfGaquU8qYmeUzyieTaW9M/Wdd1fae49EsaVrWkUWMiu1jZv73Yv496Kuxdt3Jt26p8qiumqKqKeUxHjE83l8YNJ1XJwtubh0rTcjUKtta9jarkYuNR271zHpproud3RHWuuKbnaimOs8uUc55RP1bOx8rcPEzXeINOl5+FplWl4mj4U5+HdxL2RNFy5du19zdim5TRE100xNVMc5ieXTrOsRhHq8Y/RFvj4b1P7W4pNG8z4Pu1r6YS3Gz96jg9vf90i1Nz/AIfz+feTMR2O4r7fh6+z2uXq58ufR52k3eOUaVhRbwtizT+72+UzlZkTMdmPH+GY7HLRhB97x09h2J83mfjO946ew7E+bzPxp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GU2d1cbr29MzZ0aZseL2HpeNqdVc5GX2ZpvXb1uIiexz5xNirnHL1x1nwj2u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rwQfe8dPYdifN5n4zveOnsOxPm8z8ZgyvBB97x09h2J83mfjO946ew7E+bzPxmDK8EH3vHT2HYnzeZ+M73jp7DsT5vM/GYMvV4h8Pdv8Sdu3dv69Y/88bJoiO9xrvLpXRP+8eEx0lA8Nt/7g2juCjhBxXvctTojs6Nq1Uz3ep2fCmmap/5nq69ZnpPlfzVPe8dPYdifN5n40xxC2BxS4k6HOi6/pex6Zt1d7i5VnLy6b+Nc/6qKu66f948J/ymOz0/XW/qp0Ou72ZnMTvNFXvU/D3qeY+OGZjvmN2xjNdCwuPmkaPiaXlX9nandxbUW6svKy8rvb3L11dm1ETP/flzn1855zPd3vHT2HYnzeZ+NyK6IpqmmmcxHPr8e7WV4IPveOnsOxPm8z8Z3vHT2HYnzeZ+NnBleCD73jp7DsT5vM/Gd7x09h2J83mfjMGV4IPveOnsOxPm8z8Z3vHT2HYnzeZ+MwZXgg+946ew7E+bzPxne8dPYdifN5n4zBleCD73jp7DsT5vM/Gd7x09h2J83mfjMGV4IPveOnsOxPm8z8Z3vHT2HYnzeZ+MwZXgg+946ew7E+bzPxne8dPYdifN5n4zBleCD73jp7DsT5vM/Gd7x09h2J83mfjMGV4IPveOnsOxPm8z8Z3vHT2HYnzeZ+MwZXgg+946ew7E+bzPxne8dPYdifN5n4zBleCD73jp7DsT5vM/Gd7x09h2J83mfjMGV4IPveOnsOxPm8z8Z3vHT2HYnzeZ+MwZXgg+946ew7E+bzPxne8dPYdifN5n4zBleCD73jp7DsT5vM/Gd7x09h2J83mfjMGV4IPveOnsOxPm8z8Z3vHT2HYnzeZ+MwZXgg+946ew7E+bzPxne8dPYdifN5n4zBleCD73jp7DsT5vM/Gd7x09h2J83mfjMGV4IPveOnsOxPm8z8Z3vHT2HYnzeZ+MwZXgg+946ew7E+bzPxne8dPYdifN5n4zBleCD73jp7DsT5vM/Gd7x09h2J83mfjMGV4IPveOnsOxPm8z8Z3vHT2HYnzeZ+MwZXgg+946ew7E+bzPxne8dPYdifN5n4zBleCD73jp7DsT5vM/Gd7x09h2J83mfjMGV4IPveOnsOxPm8z8Z3vHT2HYnzeZ+MwZXgg+946ew7E+bzPxne8dPYdifN5n4zBleCD73jp7DsT5vM/G8vdW4+N21dr6xufJ0zY92zo+BkZ9yi3lZc1VU2rdVcxETREc5in+sf3mDLUBz6fkV5WBjZVyKYrvWaLlUU+ETNMTPJ0IoAAAAAAAAAAAAAAAAAAAAAAAAAAAAAAAAAAAAAAAAAAAAAAAAAAADk1bS8DXNLzNF1XGpyMLUMe5i5NmqZiLlq5TNNdMzHKY50zMdHRZs28ezbx7NPZt2qYopjnz5REcoh8wAAAAAAAAAAAAAAAAAAAAAAAAAAAAAAAAAAAAAAAAAAAAAAAAAAAAEzq/EfZ+g6pGk6tqV+xc763j13/3HIqxLN25y7Fu7k00TZtVz2qfJrrifKp6eVHOmZNxxycu/s7VdSr1zSs3bWnXbEahpViJs5l+7bvUVTYjL7ddNNU1diO77ntT/L26ZqiqNXt1zct0XJoqomqmJ7NXjTz9U/8AdZjsPkAgAAAAAAAAAAAAAAAAAAAAAAAAAAAAAAAAAAAAAAAAAAAAAAAAAA4aNF0y3rV7cVGJTGo5GLbwrl/tTzqs26666KOXPl0quVzz5c/Kl3AAAAAAAAAAAAAAAAAAAAAAAAAAAAAAAAAAAAAAAAAAAAAAAAAAAACO4o5W97W3acHYei5mbmZ96nGyMjEvY9F7Bx5595etxfu26a7kR0pjtRyqmJnpHKUdx6+3947a3Vlarh7f1SjMu6JmTgZ8UUVxFm/Ec5o5zERVy5+NMzHq583tMY4EW6dJ3Tvjb2DsnVdEwcfNxOxGVexa+5mnDsx2Lk2r9yarlXWvtR2onnM1VRVPJs6zGJIAEAAAAAAAAAAAAAAAAAAAAAAAAAAAAAAAAAAAAAAAAAAAAAAAAByatpeBrml5mi6rjU5GFqGPcxcmzVMxFy1cpmmumZjlMc6ZmOjrAfCzZt49m3j2aezbtUxRTHPnyiI5RD5gAAAAAAAAAAAAAAAAAAAAAAAAAAAAAAAAAAAAAAAAAAAAAAAAAAAAAAAAAAAAAAAAAAAAAAAAAAAAAAAAAAAAAAAAAAAAAAAAAAAAAAAAAADxsjZezsvXaN0ZW09GvazammaNRuYFqrKpmmOVMxdmntxyjpHXo9kAAAAAAAAAAAAAAAAAAAAAAAAAAAAAAAAAAAAAAAAAAAAAAAAAAAAAAAAAAAAAAAAAAAAAAAAAAAAAAAAAAAAAAAAAAAAAAAAAAAAAAAAAAAc+Pp2n4eRk5eJg49i/m103Mm7btU01364pimKq5iOdUxTEREz6oiHQAAAAAAAAAAAAAAAAAAAAAAAAAAAAAAAAAAAAAAAAAAAAAAAAAAAAAAAAAAAAAAAAAAAAAAAAAAAAAAAAAAAAAAAAAAAAAAAAAAAAAAAAAAAAAAAAAAAAAAAAAAAAAAAAAAAAAAAAAAAAAAAAAAAAAAAAAAAAAAAAAAAAAAAAAAAAAAAAAAAAAAAAAAAAAAAAAAAAAAAAAAAAAAAAAAAAMp41703ntHWdqVbTyY7iurOzdSw+4ornMxsa1RcrtxM0zVTV2O3ymnlPPlzWIzOBqwyHjtxP1jbuyrGTw/1GijUM3Fq1SnLptUXYs4NEUzN3s1xNM9uu5atxzj9czHWOldqPESzg6tG29J25rO49VsYdvMzbGmRj0xi26+lE3K7921R2q5irs0U1TVypmeURykxJlYCAv8aNsfu+3b2laXrWrXdz15NjCx8PFpi7Rfx4/i2rtNyujuqoq50zNUxTExM1VRT5TxN4cb8vT9jZ25NsbT1CrUtM1izpGfgZ9NiK8K5N23TPeRTfiKu1TcjsVW664ma6Znyecw8MplrQyLUt8bhwuMen2Kdu7mv0Ze067/8AYNi7YqqovRl8puXP40Y1NUURMdqbnXnFMTMzEND2du3S98bextx6RRkW7GRNdFVnIoii9YuUVTRXbuUxMxFVNVMxMRMx06TMdSYwr2gEAAAAAAAAAAAAAAAAAAAAAAAAAAAAAAAAAAAAAAAAAAAAAAAAAAAAAAAAAAAAAAAAAAAAAAAAAAAAAAAAAAAAAAAAAAAAAAAAAAAAAAAAAAAAAAAAAAAAAAAAAAAAAAAAAAAAAAAAAAAAAAAAAAAAAAAAAAAAAAAAAAAAAAAAAAAAAAAAAAAAAAAAAAAAAAAAAAAAAAAAAAAAAAAAAAAAAAAAAAAAAAAAAAAAAAAAAAAAAAAAAAAAAAAAAAAAAAAAAAAABKbk2nm61vbam4rVzF/c9DjUIyrd2Z7dyL9mKKYpjlMT1iefOY6f1VYROBiM8BdctbL3nt23rOHk5WrWo0zQa79VUUYWmUXZu2rFdUUTVExVXXz5RVHKmj+nSvvbW3ptzd2pbp2dZ0bUreu4mNZzsPUs27idzfx6Zoou27tuzd7VNVFUxNE008ppiYq6zC/GvFJhleicIdU0PVtl6hRqeHkTombq2o6rcmK7c3r+bTMz3NHKqIpiqrlyqqjyYiesvo13hFuLVNE37g2M/TqMjceuY2sad27lzsU9zFiYovTFHOnnVZmJmmKuUTE9fBrYnilMIjA2puS/xKxN/wCr29NxaKdu1aVfxcbKuX5ovzk95zpqqtUdqjsx4zFM8/0+t08L9o6lsnbN3RdVv412/XqefmRVj1VVUdi9kV3KI51UxPOKao59OXPn1nxVwZUA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/9k=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9" y="5278747"/>
            <a:ext cx="16544948" cy="8272474"/>
          </a:xfrm>
          <a:prstGeom prst="rect">
            <a:avLst/>
          </a:prstGeom>
        </p:spPr>
      </p:pic>
      <p:sp>
        <p:nvSpPr>
          <p:cNvPr id="2" name="Text 0"/>
          <p:cNvSpPr>
            <a:spLocks noGrp="1"/>
          </p:cNvSpPr>
          <p:nvPr>
            <p:ph type="title" idx="100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marL="0" indent="0" algn="l">
              <a:buNone/>
            </a:pPr>
            <a:r>
              <a:rPr lang="en-US" sz="9600" kern="0" spc="-48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Book Return Rate Trends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 Rate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45%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of </a:t>
            </a: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40 issued books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were returned.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Trends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Decrease from March to April 2024, with a spike in May 2024.</a:t>
            </a:r>
            <a:endParaRPr lang="en-US" sz="3600" dirty="0"/>
          </a:p>
          <a:p>
            <a:pPr marL="342900" indent="-342900" algn="l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Low return rate indicates potential external influences; further investigation is needed for insights.</a:t>
            </a:r>
            <a:endParaRPr lang="en-US" sz="3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452</Words>
  <Application>Microsoft Office PowerPoint</Application>
  <PresentationFormat>Custom</PresentationFormat>
  <Paragraphs>46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Inter</vt:lpstr>
      <vt:lpstr>Office Theme</vt:lpstr>
      <vt:lpstr>Comprehensive Overview of Library Management Data</vt:lpstr>
      <vt:lpstr>Employee Position Distribution by Branch</vt:lpstr>
      <vt:lpstr>How does the average salary vary by employee position?</vt:lpstr>
      <vt:lpstr>Branch Location and Employee Count</vt:lpstr>
      <vt:lpstr>Book Rental Price Trends</vt:lpstr>
      <vt:lpstr>Books Available and Distribution</vt:lpstr>
      <vt:lpstr>Book Issues Frequency by Employees</vt:lpstr>
      <vt:lpstr>Registration Dates and Branch Correlation</vt:lpstr>
      <vt:lpstr>Book Return Rate Trends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Saurric MAJI</cp:lastModifiedBy>
  <cp:revision>5</cp:revision>
  <dcterms:created xsi:type="dcterms:W3CDTF">2024-12-15T05:04:09Z</dcterms:created>
  <dcterms:modified xsi:type="dcterms:W3CDTF">2024-12-15T05:25:25Z</dcterms:modified>
</cp:coreProperties>
</file>